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9"/>
  </p:notesMasterIdLst>
  <p:sldIdLst>
    <p:sldId id="256" r:id="rId2"/>
    <p:sldId id="26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7" r:id="rId12"/>
    <p:sldId id="268" r:id="rId13"/>
    <p:sldId id="270" r:id="rId14"/>
    <p:sldId id="265" r:id="rId15"/>
    <p:sldId id="271" r:id="rId16"/>
    <p:sldId id="273" r:id="rId17"/>
    <p:sldId id="25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051E37-72DD-4788-B29D-7DB76B8FD708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B53F7-8BA9-4DD0-AF3A-7BBDEE8E9A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53F7-8BA9-4DD0-AF3A-7BBDEE8E9A8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FFA2-D6F2-4B2B-8A72-8CE81BD074D7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9BAC14-7F1A-4784-A7A4-6C37F080817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FFA2-D6F2-4B2B-8A72-8CE81BD074D7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BAC14-7F1A-4784-A7A4-6C37F080817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FFA2-D6F2-4B2B-8A72-8CE81BD074D7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BAC14-7F1A-4784-A7A4-6C37F080817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5AFFA2-D6F2-4B2B-8A72-8CE81BD074D7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E9BAC14-7F1A-4784-A7A4-6C37F080817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FFA2-D6F2-4B2B-8A72-8CE81BD074D7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BAC14-7F1A-4784-A7A4-6C37F080817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FFA2-D6F2-4B2B-8A72-8CE81BD074D7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BAC14-7F1A-4784-A7A4-6C37F080817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BAC14-7F1A-4784-A7A4-6C37F080817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FFA2-D6F2-4B2B-8A72-8CE81BD074D7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FFA2-D6F2-4B2B-8A72-8CE81BD074D7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BAC14-7F1A-4784-A7A4-6C37F080817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FFA2-D6F2-4B2B-8A72-8CE81BD074D7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BAC14-7F1A-4784-A7A4-6C37F080817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5AFFA2-D6F2-4B2B-8A72-8CE81BD074D7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E9BAC14-7F1A-4784-A7A4-6C37F080817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FFA2-D6F2-4B2B-8A72-8CE81BD074D7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9BAC14-7F1A-4784-A7A4-6C37F080817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5AFFA2-D6F2-4B2B-8A72-8CE81BD074D7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E9BAC14-7F1A-4784-A7A4-6C37F080817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Lyla Bartman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Lewis and Clark </a:t>
            </a:r>
            <a:br>
              <a:rPr lang="en-US" dirty="0" smtClean="0"/>
            </a:br>
            <a:r>
              <a:rPr lang="en-US" sz="1800" dirty="0" smtClean="0"/>
              <a:t>The Journey Through the West </a:t>
            </a:r>
            <a:endParaRPr lang="en-US" dirty="0"/>
          </a:p>
        </p:txBody>
      </p:sp>
      <p:sp>
        <p:nvSpPr>
          <p:cNvPr id="2050" name="AutoShape 2" descr="data:image/jpg;base64,/9j/4AAQSkZJRgABAQAAAQABAAD/2wBDAAkGBwgHBgkIBwgKCgkLDRYPDQwMDRsUFRAWIB0iIiAdHx8kKDQsJCYxJx8fLT0tMTU3Ojo6Iys/RD84QzQ5Ojf/2wBDAQoKCg0MDRoPDxo3JR8lNzc3Nzc3Nzc3Nzc3Nzc3Nzc3Nzc3Nzc3Nzc3Nzc3Nzc3Nzc3Nzc3Nzc3Nzc3Nzc3Nzf/wAARCACxAJ0DASIAAhEBAxEB/8QAHAAAAgIDAQEAAAAAAAAAAAAABQYDBAACBwEI/8QAQBAAAgEDAwIEAwQIBAUFAQAAAQIDAAQRBRIhMUETIlFhBjJxFIGRoQcjM1JyscHRFUJi4TQ1Q3PwFlOCkvGy/8QAGQEAAwEBAQAAAAAAAAAAAAAAAgMEAQAF/8QAIhEAAgICAgMBAQEBAAAAAAAAAAECEQMhEjEEIkETMiNh/9oADAMBAAIRAxEAPwDi0UZJxU8cO7gAn6GprJNw4ye1WreLZkEY5olSBbK0NuAfP0x2FTR2TNmRBxnvxVvcqJ4bYBPQdz71JawpJ5yfKDzkZz/vWOao6iCOwmaMyxqHUDkrzj6ivQm2MkY3dsd/96NJY2eMmBFb99s5/CiOnRWrnwAoCADIbAyPeg/Q3iI8gdlwRgdKlsbbId2+gPtTVqelWUkzLZTxbh+6+7P14oTJatarhj5e+KPmjVEH/Z+SSucHt0qaNFBJYD0xVglTjkY7VvEQwOz1556VnLQXEyCBWLY6L+dWTHGXVDEGf2AraAqSQVwffHNWI442yQO3UZGfrSZSNUTZV8ADw93Pp0qSFpnKNIAWb2K4rI7YuQIpSrEcnrVoQSwQlElZ5D8qnpjv0/maTKQxRR5F4uQNjE/UVYhYIQZFYE+oNbx20wUYIz1bmraRrHhTAxBU5YHO00uUxkcRoGjc4Dg+nmxVgICMoox2wc4qk/zBTGVBPLFea3HhbdyN9ADg59KBSNcCwYgBls59KqPbL+794Ne+LIoLeM3HUdcVRnv7hSBvT70o1IFwELTdythcc9Rii0oVYfEcewx3qvpltuPFGLuxlaGNI4tzMwCjrzVOXLWhGOFgN4pVKZz4srYA9B/5wKZbLTMSx4AZY047bmxyT9KYtE+Ctunyz3PmuXUbMchP7miOk6NILaSORMESDnv0yR+OaTPL8HRwurYl3NrO0/gWo3YPL/vep9ulHrf4UkS2U3TbnK7mUDgfd3NM+nfD8dszM6g56epoheKI4G5Iz5iaW8r+BRx/Tmd5dQ6bI1uihZB5QiryxodfxSmNnkIyR8o5/HtmrQEc2tzTyHcyttV8dB61ZuhBNA+xd2BhSeg9TT4vQsU7RvM8bc4OVz3FWABHIZRwp+bAzk881R1ENFK3hHmM8EVdsbgXECyDg9CKY9KzFthOIo4IPIzVlIQMbJGUfXOKpWys7bVOPT3ozaW7ADPOeDnrikTkHGNnkEdwWHl3jG7yjJx3OKvWUDupkd9ybsr1HHrUscW0uQxRhKAO/Q8/lx99W7iM/ZCsLGLcMKw6gf8A5SW7HKBtAgYY9PzqwiM0YbjnpkVWtcqs26YuXO5Vx8i9APer+9E2IScnIXA64pbY5RICrAHCfgaqyqrfPEfwBq0xbx+p27eR61rKRgZGD6ViZziDHt1VSUQIpPPvSzrk7QzIqnaef6U23JABA60qagEmvpAT8gA/madDYjLo10WEkgnkn2pmlmtLBLd72VYo94JZvah2i22AuAD6Z7Ue1DShf2IVVDTxndH5ec+lLy5Vz2Zhg1tDfod3aX9kHtJo5owAMo2cGtNQ+INE0ljDc3cSSjB8IHLfhSn+jjQb+01i7uLiQC3EWNqnhyTwcdu9Wfiz4PuLrUm1CxeNWlb9ZkYYduKK0McXYw2PxLpeonFvPznABBBJ++pNWXxLOUxsB5eppS0LTL/wAFtUWVW2PFJKXEoA+cE5K/jTbFayQ2hWdskDkHmgv2N46OJPcFbq5hVtpaQ7mI6Dv+devq3hxhEA2dgOpqp8TzrHrd+sMhZTKQCKpafYT6kzbZFijjXdJK+cL7cck1ckuNsjt3SPZ5knLOMmTIxUul+TxU+bncK81XRJ9Ljjm8eOeGXILoCpU46EHkVPoUXieK37oxWya42jFalTDenRnAyAM0wWAjY7XaNW6FSaA2gdSQOWxxkjiiVltJUYDE8sGHfuKmlJUVQjsJBBFK0iyYdjkZBOeMCrpjcqnJxj64qlFKyIFl4UlVz7+ntyfyq8NzLJHE4MgAzn/LmlNofGNHttF+tOcZznjsB/vU8XmuHdh5Uyi+571paCRVaQgY6A+o//AGo5rxxkqu7HUjtQsIlBAl4J2kZx2qGXly54FQpMEBkkHmYZyB2qrJqMZBAPGeprDfh7duADj0pKuLgC6mbruc/gKY7y8VlbaRkDrSdI5IUjrzn8aowojzvY9aUBtUDOOPamq0ygVucj5SSPSljS0PhggDIx19KPMSIocYz4gBOfXjmvOyv3H4NIbNIXZbNM/wA0rn/6jgVMzLNuGVPtSlqPxeLOWOwh0q4+2jAWNiNp9wR2onaNeXBa5ltltZVAAiVwwk9elPk3QxRt2GopY4lIO0evFDtaumeznW1YCTYdufXFS3CLJAJI88/lQ2VGGRzmh5tHcEziTaPeXGqhJYZTJJJwGXGTmumy/D8Oi6dp8NvDHJOCHkLDh2HJB+4mjLBIAJGUGReQ3pQn4i1G2hMV7NcKQi+U+IcEHsFHXnH4VT+rnSELEsexL+N5SLefeRtkkUIvpgZ4/H86EfDYC2Uj93fH4VS+INWk1e9LchATsX09/vo7Z2v2bT7dOjbdzD3NOn/nir6TJ88lhC1TnIzn64qwhW3Z3PUt5j1zxxmqdvJhgdvTtnrVtXBbO7zHoNpK46VI2ejBKizHOPEILh/PvI+bGBnH4ijEMsccZeYhQTkj1PvQFzHb+cgITzwMVUTVVBL3B5XIRW6AepoVb6Nk0uxivNfhiTCk49hVSDWmmBEVu7n1xS0L0XdyZHG2P/Lu6tTHopaaVVCAp1y2R+VdK4oFSTJpruVwDLCUGPShskkEmcHAzkLTBqqWsSDxJYtwHKAgY+vNLF99lnJELgP+Wfasxyb7Ok9A++IVHZTjg0vRkFBknjOKJakzxQyByenWhMKlo15NX41ogyytnSdOAO3GMdOaYzEZLF0UDcBlSPUc/wBKVLSYKQAo3Hr7Cm3TCDGME8ivJzadlWFgy5F7HdG/hFr4d1CqrNIW/V4PK8DvR6OXV5gZ4YLZ0GT+rmOGHtkA1X08R5u7Rh5Uk3KM9Awz/OjtgiLb5h8vXAp0XaKEvpiS7rUOQQHGcHsapIxkZmPA7VK8mFKluOmKpXN5HBGcsAB61hvF9lbVTtBGeB1rnPxHo0scf2uRQEnO5FHXGeOKf4XGouHZSYM8ADl/YD0rXXoY4Yv8Q1XbEYVP2a3HJBA6keoH3CqMEW5WhHkTSVHIdDt7YasEum24PAPQsOgNNV+Rt5PHt2pEuLkG6eQD5nLfTJpktr/7ZYAscugwT60/ycbbUiHDJJ0WI59uBkYqwLnkbWH0oIszM+QRjOTmpUl2jJAGTxSnj0UrJQctdTt1ugkqhyRgH92pbyys5R4qADjlif6UL0SyWS6NxMRtHI9qZ9Gt47/UmDKCi/KOwFJnp6Di+XYE0f4ZvLyffbk7c8M4wMU1/wDpbUo48PeDb/pyP5U42NvHHGAqYwOBircq4QcZxWv27CtR0ct1LQbq1UnYZVHXZkGgVygQHwzux80cgwwrr95ErqOAT2pR1rSLe43iWPBwSGHGKy1Fhf0c7uz40UickleAev0oVG6ou3JGO1Fb6GW1mKyAnacbumRQSUYkb61bjpohzKmdG01MBScZPTmmWylVVHPHSk/T7kCMBT7cVtrWuNY2bLEw8WRcLz8vvUWTG5y4jITUVYT1HXo/8ejg0591yFYSfuHALbf4uD0+law/GN2rHaAVI/Z7WB5rnFvePbzrcRuVmRg6tnkMDkH8a+gtG+HtDuLdLoadFIXUFoyWBUkA/JnFPn46glR0PIb7Eqy1bV9XlK2Fu0rHjyKSB9T0FMdh8E314Vm1m4IXr4MZz+fQU5xsltCIrKwWJB0UgKo+4VUuo5J48391lf8A24un5f1oY4l9CeaT0gLqmp6dolpItr4YWFfNLnCJ9T3+grjPxZ8UT6vLLFCzrAxwzHhpMdsf5V/0/jRH9JvxHDqN8um6YpWytWIZlP7STpn6DGB75pLA8nmxn+dW44JIknO2VT3zRCwuWiDIM+YVQf5j2qWI7cdc06StC0ETMFbP5V6Z9zoq5JPpVJWOOKtWMMk19GkYDHtmkuKS2MTbdDVbF47FNowzYGac/gfTysMtyw4bhT6+poFNZLp9krzSIW2cIhzjinX4cTwNJtVAIAjBxXmuXI9DHGkMFsATjgYqSQEk5K4pdudRR2khilkRwMMS2wKfr1/ClzUNV1mzlaK3v7eREBPC5YAduvP5H2rVIOUdj06jk54B60E1ZC0bEANgdMVmk6xLPpDX14qRqOOOjEdTihcvxBa3IY7LhY84WQJ5fyrG0dGLsU9chX7WofG1hjrik6/iVbuRRyAfpTVrcpe6TbyeeaV51LTOcHr6VR47aRN5K2FILoRkHdwBn7qB6nfPc3LMSSCcAegrSa7wm1e/WqY3Mfeq4Y6dskctUSQoXlwR9fevpf4YdLjRLGfaBJ9njDbT/pHT2r5ot3KzKeTz0r6A/RvNcj4St5bkBoRI6RFR5goPf78/dQ5lYWJ7GyWWAJg3IAHXdSB+kv4qtrGwfTdOnL3cy4dx/wBND/U9KZNf1qzs7Ca5LxuUUnaRjkV8/avfS3txLPKwaSVtzHvQY42wpypFMSLu6HOcYryQg5xkelaLHhct17VtuBPT3qnoQRNGc9a9KkHjmp1hLHdzg+tbrEc/Xiu5HEMTYODxTd8DrG/20dJcKAR1289PvpUdSj4I69T6Ua+GNSGi6qlzIu+GQbJAOwyOR9KVmXKDSGY5cZpsbHsnkme3Z95UngHpXQPh5g1hBznCAZ+lKFz4Ud6tzAcx3Q85xwT2Io9oFw8e+J+QOR7ivIi6dHqLatBy/wBNtpwTJCjsR1Zc0sx/DypOy2kCxRNL4sszcnjtz27Ypq+1h06DmqdxNgtHH8xHOTwKY/8AhsVXYKNnFPoWowjI2+Zce1Bri1v4kxDPb/Y/CBiiCbWycHn14NM+mwxva3W6ZMEetUbO6X/DFjIBeHdHnHOAePyrLqJtXI5tqYkjnAbO/YeKGiAj5utHdZQNqEm3Hl9aFcqSDTYT9dEubchXGzg1kQDPitEOGqVBtdWByfQV6rPPLNtbAyBi3Q19B/CN1BbfBemksqQrbDdnuecmuBor7VBG0+lMh1ia5+H7XSFZlWJjvOfmXsCPvNSztjotIufpA19NSu/Bszm2iPUf539foO1JcUBkwTxk8D1ppj0nxIxlT7cc/cKu2uixqoDI289AByfqe1Z+iitGqDk7Ynzae/h5xg9dtV0sXDA4GK6D/hhZfkVx1O35R99Cb3SnQErjqSO2aUvJfQcsP0Bx2pxyDgdcV6YAo9KNxwAxKwOFPTiqlzFtJJXnt71qzXoXwAcsQGR09vStI+cjGD71fkgDEZwB6CoJoQnmwPf3p0ZpgOLQSsDrsulSPaRTtZR+YkAYGOuO/btXSfhrxPDDy5wyjac5BB6H8Ku/otEFx8KWmAGILo2OoO4/3ole6YNPfbAoEL52gDo3XH0qfyI29Is8eVabJUicgFeRXtm1vKJIHCuz+Zvp2/lUFteDwiFbBYbcnsapvpthb2zyzp4twz5dtxBb/Tx2qa62VuynqekhriVNNKRhYicYyN2eBQTTp5FgdJclt3JNTXd/HbuyWVvPby53gbuB93eqlzcxQxtO0wfcN7nGADjpilt26Rq0rYJuiJbuZgP85H4cUNuUUP1/OvYp2kYux8zHPNZKAX6Bj3pyTTIW7dixZ6fPcYONiep70fsNHVMbVJb1Iojp9mWwNpJPWmWy0wk/JnGCary5m+hMICydGaQEIp6de3+1X9L0NYctjn94jOefSnK106NQHCjByQzjgH2FXLe1jiAViy7snnJcn2HapJZ2lQ9Y0BbTTQuByGHUDljn+VXHt1OVU5C4BVSOo9TRF4to2IhBxwFPmJ9zWBVyceYbiNo4VT3zS45Gxul0CGgMjEgKdv8AmPyqfb161Bc2CEE8kkfMew/pRtosSbgS5YYwBgDv91VbtQRIrYbbwf3Qfr6itnG9oKEkJs1mbeTY/wCyduG7Kf8AeqN7bgepH1plu7SaeORZMCM5A3f5uOw7UvurkNbyEmRD1/eXsayLfYM40CXiVT5c+5xVS7G4ZY9sD3oxNDsXnPmHAz0oVPG5Y5Xy+lVY5Es0TaD8T6z8OqY9OulWDfuaJo1ZSe555/A0+/DH6Q7nXzJZX+kySDaA81mC2z0JU+/oa5hInbHBo9+jbU49L+K4Vl5huVMTj36gj7x+dV0pxFJuMjoE87W1zPE+fEQ5ZcY3r2YVPBq0U8SKCCM5z3pm1TTLS9hDToXiPKypw0dJeo/Ct3bOZbMreQN0KHDD6ivOnilF66PRhmjVM31S8RsTMwLr5QNueD1rnHxVeG2RrOM4eTlwOqr6U0wwXcl4II4J450zg3GVVT680k/EcATVXjDGRkGZJD1Zzkk07x8dz5SA8jKuNIzTbvxYgGP6xOue/vRCObbnB7+lLEUrW9wGzx0P0ombgtjDn7qflxe1oijPQ76XGZGChN2fuA9yab7a3URo4KA9AxAwCfbuetJ3w+6SBPlZTgjPQ09WjkjeSDyBz0XpnHpUmW06Hw/ksKxWRh4nJwVzyevYVoFG11cbAzZAjY7m6d6kZl88hXAAxvPXHt7f2rGUBcjhSoG9uTn29amk0NR7tK/NhVPAjXr+NRzLuXawwMDCKecfXtUpOx265bkgck/2zUTKGTbEish6BTx9Sa6JzNZEJUquOBgKOFHuT3quQC2VwoPysw9OeFPrVoxtxzvxjBPyr9KjdCoLyMHGS25h8uOOB+NOTVHFGWEtHvYvGWGCTguf7UraxbHxVeJdkykkKSMkeh9jTfKNpZU/Vg9XJBY89qD3VsWk3CMnPAJOXbP9qCuLGr3jQtMVuEDouB0KnqDVK7gXHHQelELyB7K7eTB8MkCRf615LCCuRyDRq10TSXwXLu2IAxkg0PEckcivGWR0IZSOoI70yXUQC4Iz2oZOoO7H4VZik6J5I6l8B/GL6hZtFex4miwHZTuB9CR6UzXCWtwTJDlJDyXgl2n7xxXz2LiaymWW2leKVTwytinvTNZvZbK2e/uFCTICkvgBW3emT1B7EU7icpDPrOm7led98u3r48pLY/0jsfeuZfFmkyWNx4o3PDMNwY8lSR8pPqMdPQZroFvrCSyJDEhePPmdjy5/v0/rW2qLY6npzRqCYnJ4xyr98++eDjn6DqUY0DKV6OIyKR61bttrRjf1qS6g8OSRBztYg/dVaNggIYZpj2gBx+ELk27iN8mNuBnsa6RZXEe0OWBIGcFuAfpXKNMLBiTz25PWmfTbqVpBHM/03dxXnZY8tlOKVaHmO+8TKw42h8FmBx91T5YKSNwYncO7Hn/z/ahdgTuIRgqFMF88qeeBVxXcbWLsiAAYK+ZuePcCoZRKixkLv4zk42IefqT2rQsd6sVJyPMFI2gffW3iKYwAu1mY+VfmP1xUDDChSpyMfqxzg470UVoF9njXCl/1fnOODjyqP/BUKXAkbdIS+ed0g2gfQVkrgYKBXkQ4RB5VUnrVWdmC5dRLKDkCtj2EkSv5xthOByC7ZJ9ePxry38NAdvLddx7/AH1V8aXGW/8AovTOT1/Ko5JnkXbkHcR5VGBTePI2qKOpkXUrsqgjGC3Qfh70OiljSL7K6gOOY2x1H96LJFldpYuc8jGFFDLq1e5jO3Piq2Qyjge3vTFFVQuavaB90nXrihEwAc5JBo47CRPcDByOh70JuLdixbpTISUXRNJWBLxWJzjHNN/wnPFeaLHa3gEiRyldpHRQMgfnS1PFuBHBINQabqEmlXTNjcjDBGenvVkHYlnRNOs2jeNAuVBwG7kdRV3UwLaaM8p4/Uj1HQ+tL9v8SqtrbPHkc7csMjPbNa6jqTeD4lzNJLtIO1U6/nTkCLWrWkkN7PHLgt4hOQc5yc/1oNNCwbAGaY9Xuo7qdJo2DLs6HrketDHUMelY6RwTsf26fxUXi/42L/un+VZWV58h8B30f5ov4z/Wrb/81m/gT+VZWVE+y34baf8A9f8AiP8A/IrWP9m38RrKysXbBZBJ+wT6H+VVH+aT6n+VZWUSDiQL+xf+Cq9t/wAJF/AayspkQmbxfsh/CKhg/bWf0NZWUwBfQVef8Zd/xCqdx8prKys+k8voGl+d/voRd/tT/DWVlX4+iaXYTsP+Tyf91asTf8vX/wCX8qyspyAKt38h+v8AQVWrKysZyP/Z"/>
          <p:cNvSpPr>
            <a:spLocks noChangeAspect="1" noChangeArrowheads="1"/>
          </p:cNvSpPr>
          <p:nvPr/>
        </p:nvSpPr>
        <p:spPr bwMode="auto">
          <a:xfrm>
            <a:off x="80963" y="-700088"/>
            <a:ext cx="1304925" cy="1466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52" name="AutoShape 4" descr="data:image/jpg;base64,/9j/4AAQSkZJRgABAQAAAQABAAD/2wBDAAkGBwgHBgkIBwgKCgkLDRYPDQwMDRsUFRAWIB0iIiAdHx8kKDQsJCYxJx8fLT0tMTU3Ojo6Iys/RD84QzQ5Ojf/2wBDAQoKCg0MDRoPDxo3JR8lNzc3Nzc3Nzc3Nzc3Nzc3Nzc3Nzc3Nzc3Nzc3Nzc3Nzc3Nzc3Nzc3Nzc3Nzc3Nzc3Nzf/wAARCACxAJ0DASIAAhEBAxEB/8QAHAAAAgIDAQEAAAAAAAAAAAAABQYDBAACBwEI/8QAQBAAAgEDAwIEAwQIBAUFAQAAAQIDAAQRBRIhMUETIlFhBjJxFIGRoQcjM1JyscHRFUJi4TQ1Q3PwFlOCkvGy/8QAGQEAAwEBAQAAAAAAAAAAAAAAAgMEAQAF/8QAIhEAAgICAgMBAQEBAAAAAAAAAAECEQMhEjEEIkETMiNh/9oADAMBAAIRAxEAPwDi0UZJxU8cO7gAn6GprJNw4ye1WreLZkEY5olSBbK0NuAfP0x2FTR2TNmRBxnvxVvcqJ4bYBPQdz71JawpJ5yfKDzkZz/vWOao6iCOwmaMyxqHUDkrzj6ivQm2MkY3dsd/96NJY2eMmBFb99s5/CiOnRWrnwAoCADIbAyPeg/Q3iI8gdlwRgdKlsbbId2+gPtTVqelWUkzLZTxbh+6+7P14oTJatarhj5e+KPmjVEH/Z+SSucHt0qaNFBJYD0xVglTjkY7VvEQwOz1556VnLQXEyCBWLY6L+dWTHGXVDEGf2AraAqSQVwffHNWI442yQO3UZGfrSZSNUTZV8ADw93Pp0qSFpnKNIAWb2K4rI7YuQIpSrEcnrVoQSwQlElZ5D8qnpjv0/maTKQxRR5F4uQNjE/UVYhYIQZFYE+oNbx20wUYIz1bmraRrHhTAxBU5YHO00uUxkcRoGjc4Dg+nmxVgICMoox2wc4qk/zBTGVBPLFea3HhbdyN9ADg59KBSNcCwYgBls59KqPbL+794Ne+LIoLeM3HUdcVRnv7hSBvT70o1IFwELTdythcc9Rii0oVYfEcewx3qvpltuPFGLuxlaGNI4tzMwCjrzVOXLWhGOFgN4pVKZz4srYA9B/5wKZbLTMSx4AZY047bmxyT9KYtE+Ctunyz3PmuXUbMchP7miOk6NILaSORMESDnv0yR+OaTPL8HRwurYl3NrO0/gWo3YPL/vep9ulHrf4UkS2U3TbnK7mUDgfd3NM+nfD8dszM6g56epoheKI4G5Iz5iaW8r+BRx/Tmd5dQ6bI1uihZB5QiryxodfxSmNnkIyR8o5/HtmrQEc2tzTyHcyttV8dB61ZuhBNA+xd2BhSeg9TT4vQsU7RvM8bc4OVz3FWABHIZRwp+bAzk881R1ENFK3hHmM8EVdsbgXECyDg9CKY9KzFthOIo4IPIzVlIQMbJGUfXOKpWys7bVOPT3ozaW7ADPOeDnrikTkHGNnkEdwWHl3jG7yjJx3OKvWUDupkd9ybsr1HHrUscW0uQxRhKAO/Q8/lx99W7iM/ZCsLGLcMKw6gf8A5SW7HKBtAgYY9PzqwiM0YbjnpkVWtcqs26YuXO5Vx8i9APer+9E2IScnIXA64pbY5RICrAHCfgaqyqrfPEfwBq0xbx+p27eR61rKRgZGD6ViZziDHt1VSUQIpPPvSzrk7QzIqnaef6U23JABA60qagEmvpAT8gA/madDYjLo10WEkgnkn2pmlmtLBLd72VYo94JZvah2i22AuAD6Z7Ue1DShf2IVVDTxndH5ec+lLy5Vz2Zhg1tDfod3aX9kHtJo5owAMo2cGtNQ+INE0ljDc3cSSjB8IHLfhSn+jjQb+01i7uLiQC3EWNqnhyTwcdu9Wfiz4PuLrUm1CxeNWlb9ZkYYduKK0McXYw2PxLpeonFvPznABBBJ++pNWXxLOUxsB5eppS0LTL/wAFtUWVW2PFJKXEoA+cE5K/jTbFayQ2hWdskDkHmgv2N46OJPcFbq5hVtpaQ7mI6Dv+devq3hxhEA2dgOpqp8TzrHrd+sMhZTKQCKpafYT6kzbZFijjXdJK+cL7cck1ckuNsjt3SPZ5knLOMmTIxUul+TxU+bncK81XRJ9Ljjm8eOeGXILoCpU46EHkVPoUXieK37oxWya42jFalTDenRnAyAM0wWAjY7XaNW6FSaA2gdSQOWxxkjiiVltJUYDE8sGHfuKmlJUVQjsJBBFK0iyYdjkZBOeMCrpjcqnJxj64qlFKyIFl4UlVz7+ntyfyq8NzLJHE4MgAzn/LmlNofGNHttF+tOcZznjsB/vU8XmuHdh5Uyi+571paCRVaQgY6A+o//AGo5rxxkqu7HUjtQsIlBAl4J2kZx2qGXly54FQpMEBkkHmYZyB2qrJqMZBAPGeprDfh7duADj0pKuLgC6mbruc/gKY7y8VlbaRkDrSdI5IUjrzn8aowojzvY9aUBtUDOOPamq0ygVucj5SSPSljS0PhggDIx19KPMSIocYz4gBOfXjmvOyv3H4NIbNIXZbNM/wA0rn/6jgVMzLNuGVPtSlqPxeLOWOwh0q4+2jAWNiNp9wR2onaNeXBa5ltltZVAAiVwwk9elPk3QxRt2GopY4lIO0evFDtaumeznW1YCTYdufXFS3CLJAJI88/lQ2VGGRzmh5tHcEziTaPeXGqhJYZTJJJwGXGTmumy/D8Oi6dp8NvDHJOCHkLDh2HJB+4mjLBIAJGUGReQ3pQn4i1G2hMV7NcKQi+U+IcEHsFHXnH4VT+rnSELEsexL+N5SLefeRtkkUIvpgZ4/H86EfDYC2Uj93fH4VS+INWk1e9LchATsX09/vo7Z2v2bT7dOjbdzD3NOn/nir6TJ88lhC1TnIzn64qwhW3Z3PUt5j1zxxmqdvJhgdvTtnrVtXBbO7zHoNpK46VI2ejBKizHOPEILh/PvI+bGBnH4ijEMsccZeYhQTkj1PvQFzHb+cgITzwMVUTVVBL3B5XIRW6AepoVb6Nk0uxivNfhiTCk49hVSDWmmBEVu7n1xS0L0XdyZHG2P/Lu6tTHopaaVVCAp1y2R+VdK4oFSTJpruVwDLCUGPShskkEmcHAzkLTBqqWsSDxJYtwHKAgY+vNLF99lnJELgP+Wfasxyb7Ok9A++IVHZTjg0vRkFBknjOKJakzxQyByenWhMKlo15NX41ogyytnSdOAO3GMdOaYzEZLF0UDcBlSPUc/wBKVLSYKQAo3Hr7Cm3TCDGME8ivJzadlWFgy5F7HdG/hFr4d1CqrNIW/V4PK8DvR6OXV5gZ4YLZ0GT+rmOGHtkA1X08R5u7Rh5Uk3KM9Awz/OjtgiLb5h8vXAp0XaKEvpiS7rUOQQHGcHsapIxkZmPA7VK8mFKluOmKpXN5HBGcsAB61hvF9lbVTtBGeB1rnPxHo0scf2uRQEnO5FHXGeOKf4XGouHZSYM8ADl/YD0rXXoY4Yv8Q1XbEYVP2a3HJBA6keoH3CqMEW5WhHkTSVHIdDt7YasEum24PAPQsOgNNV+Rt5PHt2pEuLkG6eQD5nLfTJpktr/7ZYAscugwT60/ycbbUiHDJJ0WI59uBkYqwLnkbWH0oIszM+QRjOTmpUl2jJAGTxSnj0UrJQctdTt1ugkqhyRgH92pbyys5R4qADjlif6UL0SyWS6NxMRtHI9qZ9Gt47/UmDKCi/KOwFJnp6Di+XYE0f4ZvLyffbk7c8M4wMU1/wDpbUo48PeDb/pyP5U42NvHHGAqYwOBircq4QcZxWv27CtR0ct1LQbq1UnYZVHXZkGgVygQHwzux80cgwwrr95ErqOAT2pR1rSLe43iWPBwSGHGKy1Fhf0c7uz40UickleAev0oVG6ou3JGO1Fb6GW1mKyAnacbumRQSUYkb61bjpohzKmdG01MBScZPTmmWylVVHPHSk/T7kCMBT7cVtrWuNY2bLEw8WRcLz8vvUWTG5y4jITUVYT1HXo/8ejg0591yFYSfuHALbf4uD0+law/GN2rHaAVI/Z7WB5rnFvePbzrcRuVmRg6tnkMDkH8a+gtG+HtDuLdLoadFIXUFoyWBUkA/JnFPn46glR0PIb7Eqy1bV9XlK2Fu0rHjyKSB9T0FMdh8E314Vm1m4IXr4MZz+fQU5xsltCIrKwWJB0UgKo+4VUuo5J48391lf8A24un5f1oY4l9CeaT0gLqmp6dolpItr4YWFfNLnCJ9T3+grjPxZ8UT6vLLFCzrAxwzHhpMdsf5V/0/jRH9JvxHDqN8um6YpWytWIZlP7STpn6DGB75pLA8nmxn+dW44JIknO2VT3zRCwuWiDIM+YVQf5j2qWI7cdc06StC0ETMFbP5V6Z9zoq5JPpVJWOOKtWMMk19GkYDHtmkuKS2MTbdDVbF47FNowzYGac/gfTysMtyw4bhT6+poFNZLp9krzSIW2cIhzjinX4cTwNJtVAIAjBxXmuXI9DHGkMFsATjgYqSQEk5K4pdudRR2khilkRwMMS2wKfr1/ClzUNV1mzlaK3v7eREBPC5YAduvP5H2rVIOUdj06jk54B60E1ZC0bEANgdMVmk6xLPpDX14qRqOOOjEdTihcvxBa3IY7LhY84WQJ5fyrG0dGLsU9chX7WofG1hjrik6/iVbuRRyAfpTVrcpe6TbyeeaV51LTOcHr6VR47aRN5K2FILoRkHdwBn7qB6nfPc3LMSSCcAegrSa7wm1e/WqY3Mfeq4Y6dskctUSQoXlwR9fevpf4YdLjRLGfaBJ9njDbT/pHT2r5ot3KzKeTz0r6A/RvNcj4St5bkBoRI6RFR5goPf78/dQ5lYWJ7GyWWAJg3IAHXdSB+kv4qtrGwfTdOnL3cy4dx/wBND/U9KZNf1qzs7Ca5LxuUUnaRjkV8/avfS3txLPKwaSVtzHvQY42wpypFMSLu6HOcYryQg5xkelaLHhct17VtuBPT3qnoQRNGc9a9KkHjmp1hLHdzg+tbrEc/Xiu5HEMTYODxTd8DrG/20dJcKAR1289PvpUdSj4I69T6Ua+GNSGi6qlzIu+GQbJAOwyOR9KVmXKDSGY5cZpsbHsnkme3Z95UngHpXQPh5g1hBznCAZ+lKFz4Ud6tzAcx3Q85xwT2Io9oFw8e+J+QOR7ivIi6dHqLatBy/wBNtpwTJCjsR1Zc0sx/DypOy2kCxRNL4sszcnjtz27Ypq+1h06DmqdxNgtHH8xHOTwKY/8AhsVXYKNnFPoWowjI2+Zce1Bri1v4kxDPb/Y/CBiiCbWycHn14NM+mwxva3W6ZMEetUbO6X/DFjIBeHdHnHOAePyrLqJtXI5tqYkjnAbO/YeKGiAj5utHdZQNqEm3Hl9aFcqSDTYT9dEubchXGzg1kQDPitEOGqVBtdWByfQV6rPPLNtbAyBi3Q19B/CN1BbfBemksqQrbDdnuecmuBor7VBG0+lMh1ia5+H7XSFZlWJjvOfmXsCPvNSztjotIufpA19NSu/Bszm2iPUf539foO1JcUBkwTxk8D1ppj0nxIxlT7cc/cKu2uixqoDI289AByfqe1Z+iitGqDk7Ynzae/h5xg9dtV0sXDA4GK6D/hhZfkVx1O35R99Cb3SnQErjqSO2aUvJfQcsP0Bx2pxyDgdcV6YAo9KNxwAxKwOFPTiqlzFtJJXnt71qzXoXwAcsQGR09vStI+cjGD71fkgDEZwB6CoJoQnmwPf3p0ZpgOLQSsDrsulSPaRTtZR+YkAYGOuO/btXSfhrxPDDy5wyjac5BB6H8Ku/otEFx8KWmAGILo2OoO4/3ole6YNPfbAoEL52gDo3XH0qfyI29Is8eVabJUicgFeRXtm1vKJIHCuz+Zvp2/lUFteDwiFbBYbcnsapvpthb2zyzp4twz5dtxBb/Tx2qa62VuynqekhriVNNKRhYicYyN2eBQTTp5FgdJclt3JNTXd/HbuyWVvPby53gbuB93eqlzcxQxtO0wfcN7nGADjpilt26Rq0rYJuiJbuZgP85H4cUNuUUP1/OvYp2kYux8zHPNZKAX6Bj3pyTTIW7dixZ6fPcYONiep70fsNHVMbVJb1Iojp9mWwNpJPWmWy0wk/JnGCary5m+hMICydGaQEIp6de3+1X9L0NYctjn94jOefSnK106NQHCjByQzjgH2FXLe1jiAViy7snnJcn2HapJZ2lQ9Y0BbTTQuByGHUDljn+VXHt1OVU5C4BVSOo9TRF4to2IhBxwFPmJ9zWBVyceYbiNo4VT3zS45Gxul0CGgMjEgKdv8AmPyqfb161Bc2CEE8kkfMew/pRtosSbgS5YYwBgDv91VbtQRIrYbbwf3Qfr6itnG9oKEkJs1mbeTY/wCyduG7Kf8AeqN7bgepH1plu7SaeORZMCM5A3f5uOw7UvurkNbyEmRD1/eXsayLfYM40CXiVT5c+5xVS7G4ZY9sD3oxNDsXnPmHAz0oVPG5Y5Xy+lVY5Es0TaD8T6z8OqY9OulWDfuaJo1ZSe555/A0+/DH6Q7nXzJZX+kySDaA81mC2z0JU+/oa5hInbHBo9+jbU49L+K4Vl5huVMTj36gj7x+dV0pxFJuMjoE87W1zPE+fEQ5ZcY3r2YVPBq0U8SKCCM5z3pm1TTLS9hDToXiPKypw0dJeo/Ct3bOZbMreQN0KHDD6ivOnilF66PRhmjVM31S8RsTMwLr5QNueD1rnHxVeG2RrOM4eTlwOqr6U0wwXcl4II4J450zg3GVVT680k/EcATVXjDGRkGZJD1Zzkk07x8dz5SA8jKuNIzTbvxYgGP6xOue/vRCObbnB7+lLEUrW9wGzx0P0ombgtjDn7qflxe1oijPQ76XGZGChN2fuA9yab7a3URo4KA9AxAwCfbuetJ3w+6SBPlZTgjPQ09WjkjeSDyBz0XpnHpUmW06Hw/ksKxWRh4nJwVzyevYVoFG11cbAzZAjY7m6d6kZl88hXAAxvPXHt7f2rGUBcjhSoG9uTn29amk0NR7tK/NhVPAjXr+NRzLuXawwMDCKecfXtUpOx265bkgck/2zUTKGTbEish6BTx9Sa6JzNZEJUquOBgKOFHuT3quQC2VwoPysw9OeFPrVoxtxzvxjBPyr9KjdCoLyMHGS25h8uOOB+NOTVHFGWEtHvYvGWGCTguf7UraxbHxVeJdkykkKSMkeh9jTfKNpZU/Vg9XJBY89qD3VsWk3CMnPAJOXbP9qCuLGr3jQtMVuEDouB0KnqDVK7gXHHQelELyB7K7eTB8MkCRf615LCCuRyDRq10TSXwXLu2IAxkg0PEckcivGWR0IZSOoI70yXUQC4Iz2oZOoO7H4VZik6J5I6l8B/GL6hZtFex4miwHZTuB9CR6UzXCWtwTJDlJDyXgl2n7xxXz2LiaymWW2leKVTwytinvTNZvZbK2e/uFCTICkvgBW3emT1B7EU7icpDPrOm7led98u3r48pLY/0jsfeuZfFmkyWNx4o3PDMNwY8lSR8pPqMdPQZroFvrCSyJDEhePPmdjy5/v0/rW2qLY6npzRqCYnJ4xyr98++eDjn6DqUY0DKV6OIyKR61bttrRjf1qS6g8OSRBztYg/dVaNggIYZpj2gBx+ELk27iN8mNuBnsa6RZXEe0OWBIGcFuAfpXKNMLBiTz25PWmfTbqVpBHM/03dxXnZY8tlOKVaHmO+8TKw42h8FmBx91T5YKSNwYncO7Hn/z/ahdgTuIRgqFMF88qeeBVxXcbWLsiAAYK+ZuePcCoZRKixkLv4zk42IefqT2rQsd6sVJyPMFI2gffW3iKYwAu1mY+VfmP1xUDDChSpyMfqxzg470UVoF9njXCl/1fnOODjyqP/BUKXAkbdIS+ed0g2gfQVkrgYKBXkQ4RB5VUnrVWdmC5dRLKDkCtj2EkSv5xthOByC7ZJ9ePxry38NAdvLddx7/AH1V8aXGW/8AovTOT1/Ko5JnkXbkHcR5VGBTePI2qKOpkXUrsqgjGC3Qfh70OiljSL7K6gOOY2x1H96LJFldpYuc8jGFFDLq1e5jO3Piq2Qyjge3vTFFVQuavaB90nXrihEwAc5JBo47CRPcDByOh70JuLdixbpTISUXRNJWBLxWJzjHNN/wnPFeaLHa3gEiRyldpHRQMgfnS1PFuBHBINQabqEmlXTNjcjDBGenvVkHYlnRNOs2jeNAuVBwG7kdRV3UwLaaM8p4/Uj1HQ+tL9v8SqtrbPHkc7csMjPbNa6jqTeD4lzNJLtIO1U6/nTkCLWrWkkN7PHLgt4hOQc5yc/1oNNCwbAGaY9Xuo7qdJo2DLs6HrketDHUMelY6RwTsf26fxUXi/42L/un+VZWV58h8B30f5ov4z/Wrb/81m/gT+VZWVE+y34baf8A9f8AiP8A/IrWP9m38RrKysXbBZBJ+wT6H+VVH+aT6n+VZWUSDiQL+xf+Cq9t/wAJF/AayspkQmbxfsh/CKhg/bWf0NZWUwBfQVef8Zd/xCqdx8prKys+k8voGl+d/voRd/tT/DWVlX4+iaXYTsP+Tyf91asTf8vX/wCX8qyspyAKt38h+v8AQVWrKysZyP/Z"/>
          <p:cNvSpPr>
            <a:spLocks noChangeAspect="1" noChangeArrowheads="1"/>
          </p:cNvSpPr>
          <p:nvPr/>
        </p:nvSpPr>
        <p:spPr bwMode="auto">
          <a:xfrm>
            <a:off x="80963" y="-700088"/>
            <a:ext cx="1304925" cy="1466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54" name="AutoShape 6" descr="data:image/jpg;base64,/9j/4AAQSkZJRgABAQAAAQABAAD/2wBDAAkGBwgHBgkIBwgKCgkLDRYPDQwMDRsUFRAWIB0iIiAdHx8kKDQsJCYxJx8fLT0tMTU3Ojo6Iys/RD84QzQ5Ojf/2wBDAQoKCg0MDRoPDxo3JR8lNzc3Nzc3Nzc3Nzc3Nzc3Nzc3Nzc3Nzc3Nzc3Nzc3Nzc3Nzc3Nzc3Nzc3Nzc3Nzc3Nzf/wAARCACxAJ0DASIAAhEBAxEB/8QAHAAAAgIDAQEAAAAAAAAAAAAABQYDBAACBwEI/8QAQBAAAgEDAwIEAwQIBAUFAQAAAQIDAAQRBRIhMUETIlFhBjJxFIGRoQcjM1JyscHRFUJi4TQ1Q3PwFlOCkvGy/8QAGQEAAwEBAQAAAAAAAAAAAAAAAgMEAQAF/8QAIhEAAgICAgMBAQEBAAAAAAAAAAECEQMhEjEEIkETMiNh/9oADAMBAAIRAxEAPwDi0UZJxU8cO7gAn6GprJNw4ye1WreLZkEY5olSBbK0NuAfP0x2FTR2TNmRBxnvxVvcqJ4bYBPQdz71JawpJ5yfKDzkZz/vWOao6iCOwmaMyxqHUDkrzj6ivQm2MkY3dsd/96NJY2eMmBFb99s5/CiOnRWrnwAoCADIbAyPeg/Q3iI8gdlwRgdKlsbbId2+gPtTVqelWUkzLZTxbh+6+7P14oTJatarhj5e+KPmjVEH/Z+SSucHt0qaNFBJYD0xVglTjkY7VvEQwOz1556VnLQXEyCBWLY6L+dWTHGXVDEGf2AraAqSQVwffHNWI442yQO3UZGfrSZSNUTZV8ADw93Pp0qSFpnKNIAWb2K4rI7YuQIpSrEcnrVoQSwQlElZ5D8qnpjv0/maTKQxRR5F4uQNjE/UVYhYIQZFYE+oNbx20wUYIz1bmraRrHhTAxBU5YHO00uUxkcRoGjc4Dg+nmxVgICMoox2wc4qk/zBTGVBPLFea3HhbdyN9ADg59KBSNcCwYgBls59KqPbL+794Ne+LIoLeM3HUdcVRnv7hSBvT70o1IFwELTdythcc9Rii0oVYfEcewx3qvpltuPFGLuxlaGNI4tzMwCjrzVOXLWhGOFgN4pVKZz4srYA9B/5wKZbLTMSx4AZY047bmxyT9KYtE+Ctunyz3PmuXUbMchP7miOk6NILaSORMESDnv0yR+OaTPL8HRwurYl3NrO0/gWo3YPL/vep9ulHrf4UkS2U3TbnK7mUDgfd3NM+nfD8dszM6g56epoheKI4G5Iz5iaW8r+BRx/Tmd5dQ6bI1uihZB5QiryxodfxSmNnkIyR8o5/HtmrQEc2tzTyHcyttV8dB61ZuhBNA+xd2BhSeg9TT4vQsU7RvM8bc4OVz3FWABHIZRwp+bAzk881R1ENFK3hHmM8EVdsbgXECyDg9CKY9KzFthOIo4IPIzVlIQMbJGUfXOKpWys7bVOPT3ozaW7ADPOeDnrikTkHGNnkEdwWHl3jG7yjJx3OKvWUDupkd9ybsr1HHrUscW0uQxRhKAO/Q8/lx99W7iM/ZCsLGLcMKw6gf8A5SW7HKBtAgYY9PzqwiM0YbjnpkVWtcqs26YuXO5Vx8i9APer+9E2IScnIXA64pbY5RICrAHCfgaqyqrfPEfwBq0xbx+p27eR61rKRgZGD6ViZziDHt1VSUQIpPPvSzrk7QzIqnaef6U23JABA60qagEmvpAT8gA/madDYjLo10WEkgnkn2pmlmtLBLd72VYo94JZvah2i22AuAD6Z7Ue1DShf2IVVDTxndH5ec+lLy5Vz2Zhg1tDfod3aX9kHtJo5owAMo2cGtNQ+INE0ljDc3cSSjB8IHLfhSn+jjQb+01i7uLiQC3EWNqnhyTwcdu9Wfiz4PuLrUm1CxeNWlb9ZkYYduKK0McXYw2PxLpeonFvPznABBBJ++pNWXxLOUxsB5eppS0LTL/wAFtUWVW2PFJKXEoA+cE5K/jTbFayQ2hWdskDkHmgv2N46OJPcFbq5hVtpaQ7mI6Dv+devq3hxhEA2dgOpqp8TzrHrd+sMhZTKQCKpafYT6kzbZFijjXdJK+cL7cck1ckuNsjt3SPZ5knLOMmTIxUul+TxU+bncK81XRJ9Ljjm8eOeGXILoCpU46EHkVPoUXieK37oxWya42jFalTDenRnAyAM0wWAjY7XaNW6FSaA2gdSQOWxxkjiiVltJUYDE8sGHfuKmlJUVQjsJBBFK0iyYdjkZBOeMCrpjcqnJxj64qlFKyIFl4UlVz7+ntyfyq8NzLJHE4MgAzn/LmlNofGNHttF+tOcZznjsB/vU8XmuHdh5Uyi+571paCRVaQgY6A+o//AGo5rxxkqu7HUjtQsIlBAl4J2kZx2qGXly54FQpMEBkkHmYZyB2qrJqMZBAPGeprDfh7duADj0pKuLgC6mbruc/gKY7y8VlbaRkDrSdI5IUjrzn8aowojzvY9aUBtUDOOPamq0ygVucj5SSPSljS0PhggDIx19KPMSIocYz4gBOfXjmvOyv3H4NIbNIXZbNM/wA0rn/6jgVMzLNuGVPtSlqPxeLOWOwh0q4+2jAWNiNp9wR2onaNeXBa5ltltZVAAiVwwk9elPk3QxRt2GopY4lIO0evFDtaumeznW1YCTYdufXFS3CLJAJI88/lQ2VGGRzmh5tHcEziTaPeXGqhJYZTJJJwGXGTmumy/D8Oi6dp8NvDHJOCHkLDh2HJB+4mjLBIAJGUGReQ3pQn4i1G2hMV7NcKQi+U+IcEHsFHXnH4VT+rnSELEsexL+N5SLefeRtkkUIvpgZ4/H86EfDYC2Uj93fH4VS+INWk1e9LchATsX09/vo7Z2v2bT7dOjbdzD3NOn/nir6TJ88lhC1TnIzn64qwhW3Z3PUt5j1zxxmqdvJhgdvTtnrVtXBbO7zHoNpK46VI2ejBKizHOPEILh/PvI+bGBnH4ijEMsccZeYhQTkj1PvQFzHb+cgITzwMVUTVVBL3B5XIRW6AepoVb6Nk0uxivNfhiTCk49hVSDWmmBEVu7n1xS0L0XdyZHG2P/Lu6tTHopaaVVCAp1y2R+VdK4oFSTJpruVwDLCUGPShskkEmcHAzkLTBqqWsSDxJYtwHKAgY+vNLF99lnJELgP+Wfasxyb7Ok9A++IVHZTjg0vRkFBknjOKJakzxQyByenWhMKlo15NX41ogyytnSdOAO3GMdOaYzEZLF0UDcBlSPUc/wBKVLSYKQAo3Hr7Cm3TCDGME8ivJzadlWFgy5F7HdG/hFr4d1CqrNIW/V4PK8DvR6OXV5gZ4YLZ0GT+rmOGHtkA1X08R5u7Rh5Uk3KM9Awz/OjtgiLb5h8vXAp0XaKEvpiS7rUOQQHGcHsapIxkZmPA7VK8mFKluOmKpXN5HBGcsAB61hvF9lbVTtBGeB1rnPxHo0scf2uRQEnO5FHXGeOKf4XGouHZSYM8ADl/YD0rXXoY4Yv8Q1XbEYVP2a3HJBA6keoH3CqMEW5WhHkTSVHIdDt7YasEum24PAPQsOgNNV+Rt5PHt2pEuLkG6eQD5nLfTJpktr/7ZYAscugwT60/ycbbUiHDJJ0WI59uBkYqwLnkbWH0oIszM+QRjOTmpUl2jJAGTxSnj0UrJQctdTt1ugkqhyRgH92pbyys5R4qADjlif6UL0SyWS6NxMRtHI9qZ9Gt47/UmDKCi/KOwFJnp6Di+XYE0f4ZvLyffbk7c8M4wMU1/wDpbUo48PeDb/pyP5U42NvHHGAqYwOBircq4QcZxWv27CtR0ct1LQbq1UnYZVHXZkGgVygQHwzux80cgwwrr95ErqOAT2pR1rSLe43iWPBwSGHGKy1Fhf0c7uz40UickleAev0oVG6ou3JGO1Fb6GW1mKyAnacbumRQSUYkb61bjpohzKmdG01MBScZPTmmWylVVHPHSk/T7kCMBT7cVtrWuNY2bLEw8WRcLz8vvUWTG5y4jITUVYT1HXo/8ejg0591yFYSfuHALbf4uD0+law/GN2rHaAVI/Z7WB5rnFvePbzrcRuVmRg6tnkMDkH8a+gtG+HtDuLdLoadFIXUFoyWBUkA/JnFPn46glR0PIb7Eqy1bV9XlK2Fu0rHjyKSB9T0FMdh8E314Vm1m4IXr4MZz+fQU5xsltCIrKwWJB0UgKo+4VUuo5J48391lf8A24un5f1oY4l9CeaT0gLqmp6dolpItr4YWFfNLnCJ9T3+grjPxZ8UT6vLLFCzrAxwzHhpMdsf5V/0/jRH9JvxHDqN8um6YpWytWIZlP7STpn6DGB75pLA8nmxn+dW44JIknO2VT3zRCwuWiDIM+YVQf5j2qWI7cdc06StC0ETMFbP5V6Z9zoq5JPpVJWOOKtWMMk19GkYDHtmkuKS2MTbdDVbF47FNowzYGac/gfTysMtyw4bhT6+poFNZLp9krzSIW2cIhzjinX4cTwNJtVAIAjBxXmuXI9DHGkMFsATjgYqSQEk5K4pdudRR2khilkRwMMS2wKfr1/ClzUNV1mzlaK3v7eREBPC5YAduvP5H2rVIOUdj06jk54B60E1ZC0bEANgdMVmk6xLPpDX14qRqOOOjEdTihcvxBa3IY7LhY84WQJ5fyrG0dGLsU9chX7WofG1hjrik6/iVbuRRyAfpTVrcpe6TbyeeaV51LTOcHr6VR47aRN5K2FILoRkHdwBn7qB6nfPc3LMSSCcAegrSa7wm1e/WqY3Mfeq4Y6dskctUSQoXlwR9fevpf4YdLjRLGfaBJ9njDbT/pHT2r5ot3KzKeTz0r6A/RvNcj4St5bkBoRI6RFR5goPf78/dQ5lYWJ7GyWWAJg3IAHXdSB+kv4qtrGwfTdOnL3cy4dx/wBND/U9KZNf1qzs7Ca5LxuUUnaRjkV8/avfS3txLPKwaSVtzHvQY42wpypFMSLu6HOcYryQg5xkelaLHhct17VtuBPT3qnoQRNGc9a9KkHjmp1hLHdzg+tbrEc/Xiu5HEMTYODxTd8DrG/20dJcKAR1289PvpUdSj4I69T6Ua+GNSGi6qlzIu+GQbJAOwyOR9KVmXKDSGY5cZpsbHsnkme3Z95UngHpXQPh5g1hBznCAZ+lKFz4Ud6tzAcx3Q85xwT2Io9oFw8e+J+QOR7ivIi6dHqLatBy/wBNtpwTJCjsR1Zc0sx/DypOy2kCxRNL4sszcnjtz27Ypq+1h06DmqdxNgtHH8xHOTwKY/8AhsVXYKNnFPoWowjI2+Zce1Bri1v4kxDPb/Y/CBiiCbWycHn14NM+mwxva3W6ZMEetUbO6X/DFjIBeHdHnHOAePyrLqJtXI5tqYkjnAbO/YeKGiAj5utHdZQNqEm3Hl9aFcqSDTYT9dEubchXGzg1kQDPitEOGqVBtdWByfQV6rPPLNtbAyBi3Q19B/CN1BbfBemksqQrbDdnuecmuBor7VBG0+lMh1ia5+H7XSFZlWJjvOfmXsCPvNSztjotIufpA19NSu/Bszm2iPUf539foO1JcUBkwTxk8D1ppj0nxIxlT7cc/cKu2uixqoDI289AByfqe1Z+iitGqDk7Ynzae/h5xg9dtV0sXDA4GK6D/hhZfkVx1O35R99Cb3SnQErjqSO2aUvJfQcsP0Bx2pxyDgdcV6YAo9KNxwAxKwOFPTiqlzFtJJXnt71qzXoXwAcsQGR09vStI+cjGD71fkgDEZwB6CoJoQnmwPf3p0ZpgOLQSsDrsulSPaRTtZR+YkAYGOuO/btXSfhrxPDDy5wyjac5BB6H8Ku/otEFx8KWmAGILo2OoO4/3ole6YNPfbAoEL52gDo3XH0qfyI29Is8eVabJUicgFeRXtm1vKJIHCuz+Zvp2/lUFteDwiFbBYbcnsapvpthb2zyzp4twz5dtxBb/Tx2qa62VuynqekhriVNNKRhYicYyN2eBQTTp5FgdJclt3JNTXd/HbuyWVvPby53gbuB93eqlzcxQxtO0wfcN7nGADjpilt26Rq0rYJuiJbuZgP85H4cUNuUUP1/OvYp2kYux8zHPNZKAX6Bj3pyTTIW7dixZ6fPcYONiep70fsNHVMbVJb1Iojp9mWwNpJPWmWy0wk/JnGCary5m+hMICydGaQEIp6de3+1X9L0NYctjn94jOefSnK106NQHCjByQzjgH2FXLe1jiAViy7snnJcn2HapJZ2lQ9Y0BbTTQuByGHUDljn+VXHt1OVU5C4BVSOo9TRF4to2IhBxwFPmJ9zWBVyceYbiNo4VT3zS45Gxul0CGgMjEgKdv8AmPyqfb161Bc2CEE8kkfMew/pRtosSbgS5YYwBgDv91VbtQRIrYbbwf3Qfr6itnG9oKEkJs1mbeTY/wCyduG7Kf8AeqN7bgepH1plu7SaeORZMCM5A3f5uOw7UvurkNbyEmRD1/eXsayLfYM40CXiVT5c+5xVS7G4ZY9sD3oxNDsXnPmHAz0oVPG5Y5Xy+lVY5Es0TaD8T6z8OqY9OulWDfuaJo1ZSe555/A0+/DH6Q7nXzJZX+kySDaA81mC2z0JU+/oa5hInbHBo9+jbU49L+K4Vl5huVMTj36gj7x+dV0pxFJuMjoE87W1zPE+fEQ5ZcY3r2YVPBq0U8SKCCM5z3pm1TTLS9hDToXiPKypw0dJeo/Ct3bOZbMreQN0KHDD6ivOnilF66PRhmjVM31S8RsTMwLr5QNueD1rnHxVeG2RrOM4eTlwOqr6U0wwXcl4II4J450zg3GVVT680k/EcATVXjDGRkGZJD1Zzkk07x8dz5SA8jKuNIzTbvxYgGP6xOue/vRCObbnB7+lLEUrW9wGzx0P0ombgtjDn7qflxe1oijPQ76XGZGChN2fuA9yab7a3URo4KA9AxAwCfbuetJ3w+6SBPlZTgjPQ09WjkjeSDyBz0XpnHpUmW06Hw/ksKxWRh4nJwVzyevYVoFG11cbAzZAjY7m6d6kZl88hXAAxvPXHt7f2rGUBcjhSoG9uTn29amk0NR7tK/NhVPAjXr+NRzLuXawwMDCKecfXtUpOx265bkgck/2zUTKGTbEish6BTx9Sa6JzNZEJUquOBgKOFHuT3quQC2VwoPysw9OeFPrVoxtxzvxjBPyr9KjdCoLyMHGS25h8uOOB+NOTVHFGWEtHvYvGWGCTguf7UraxbHxVeJdkykkKSMkeh9jTfKNpZU/Vg9XJBY89qD3VsWk3CMnPAJOXbP9qCuLGr3jQtMVuEDouB0KnqDVK7gXHHQelELyB7K7eTB8MkCRf615LCCuRyDRq10TSXwXLu2IAxkg0PEckcivGWR0IZSOoI70yXUQC4Iz2oZOoO7H4VZik6J5I6l8B/GL6hZtFex4miwHZTuB9CR6UzXCWtwTJDlJDyXgl2n7xxXz2LiaymWW2leKVTwytinvTNZvZbK2e/uFCTICkvgBW3emT1B7EU7icpDPrOm7led98u3r48pLY/0jsfeuZfFmkyWNx4o3PDMNwY8lSR8pPqMdPQZroFvrCSyJDEhePPmdjy5/v0/rW2qLY6npzRqCYnJ4xyr98++eDjn6DqUY0DKV6OIyKR61bttrRjf1qS6g8OSRBztYg/dVaNggIYZpj2gBx+ELk27iN8mNuBnsa6RZXEe0OWBIGcFuAfpXKNMLBiTz25PWmfTbqVpBHM/03dxXnZY8tlOKVaHmO+8TKw42h8FmBx91T5YKSNwYncO7Hn/z/ahdgTuIRgqFMF88qeeBVxXcbWLsiAAYK+ZuePcCoZRKixkLv4zk42IefqT2rQsd6sVJyPMFI2gffW3iKYwAu1mY+VfmP1xUDDChSpyMfqxzg470UVoF9njXCl/1fnOODjyqP/BUKXAkbdIS+ed0g2gfQVkrgYKBXkQ4RB5VUnrVWdmC5dRLKDkCtj2EkSv5xthOByC7ZJ9ePxry38NAdvLddx7/AH1V8aXGW/8AovTOT1/Ko5JnkXbkHcR5VGBTePI2qKOpkXUrsqgjGC3Qfh70OiljSL7K6gOOY2x1H96LJFldpYuc8jGFFDLq1e5jO3Piq2Qyjge3vTFFVQuavaB90nXrihEwAc5JBo47CRPcDByOh70JuLdixbpTISUXRNJWBLxWJzjHNN/wnPFeaLHa3gEiRyldpHRQMgfnS1PFuBHBINQabqEmlXTNjcjDBGenvVkHYlnRNOs2jeNAuVBwG7kdRV3UwLaaM8p4/Uj1HQ+tL9v8SqtrbPHkc7csMjPbNa6jqTeD4lzNJLtIO1U6/nTkCLWrWkkN7PHLgt4hOQc5yc/1oNNCwbAGaY9Xuo7qdJo2DLs6HrketDHUMelY6RwTsf26fxUXi/42L/un+VZWV58h8B30f5ov4z/Wrb/81m/gT+VZWVE+y34baf8A9f8AiP8A/IrWP9m38RrKysXbBZBJ+wT6H+VVH+aT6n+VZWUSDiQL+xf+Cq9t/wAJF/AayspkQmbxfsh/CKhg/bWf0NZWUwBfQVef8Zd/xCqdx8prKys+k8voGl+d/voRd/tT/DWVlX4+iaXYTsP+Tyf91asTf8vX/wCX8qyspyAKt38h+v8AQVWrKysZyP/Z"/>
          <p:cNvSpPr>
            <a:spLocks noChangeAspect="1" noChangeArrowheads="1"/>
          </p:cNvSpPr>
          <p:nvPr/>
        </p:nvSpPr>
        <p:spPr bwMode="auto">
          <a:xfrm>
            <a:off x="80963" y="-700088"/>
            <a:ext cx="1304925" cy="1466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2056" name="Picture 8" descr="http://lewisandclarkbiography.com/images/clark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2286000" cy="2571750"/>
          </a:xfrm>
          <a:prstGeom prst="rect">
            <a:avLst/>
          </a:prstGeom>
          <a:noFill/>
        </p:spPr>
      </p:pic>
      <p:pic>
        <p:nvPicPr>
          <p:cNvPr id="2058" name="Picture 10" descr="http://www.roseburg.k12.or.us/fremont/teachers/baker/images/180px-Lewis_and_Clar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3962400"/>
            <a:ext cx="2566425" cy="22955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Expedition</a:t>
            </a:r>
            <a:endParaRPr lang="en-US" dirty="0"/>
          </a:p>
        </p:txBody>
      </p:sp>
      <p:pic>
        <p:nvPicPr>
          <p:cNvPr id="4" name="Picture 4" descr="http://www2.vcdh.virginia.edu/lewisandclark/biddle/biographies_html/jeffer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1981200" cy="3629234"/>
          </a:xfrm>
          <a:prstGeom prst="rect">
            <a:avLst/>
          </a:prstGeom>
          <a:noFill/>
        </p:spPr>
      </p:pic>
      <p:pic>
        <p:nvPicPr>
          <p:cNvPr id="5" name="Picture 16" descr="http://www.philadelphia-reflections.com/images/GALLAT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438400"/>
            <a:ext cx="2143125" cy="3257550"/>
          </a:xfrm>
          <a:prstGeom prst="rect">
            <a:avLst/>
          </a:prstGeom>
          <a:noFill/>
        </p:spPr>
      </p:pic>
      <p:pic>
        <p:nvPicPr>
          <p:cNvPr id="6" name="Picture 10" descr="http://www.ons.uconn.edu/images/james_madis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2438400"/>
            <a:ext cx="173336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Expedition </a:t>
            </a:r>
            <a:endParaRPr lang="en-US" dirty="0"/>
          </a:p>
        </p:txBody>
      </p:sp>
      <p:pic>
        <p:nvPicPr>
          <p:cNvPr id="26632" name="Picture 8" descr="http://www.learner.org/interactives/historymap/images/yaki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92826"/>
            <a:ext cx="8991600" cy="5172895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Expedition</a:t>
            </a:r>
            <a:endParaRPr lang="en-US" dirty="0"/>
          </a:p>
        </p:txBody>
      </p:sp>
      <p:pic>
        <p:nvPicPr>
          <p:cNvPr id="27650" name="Picture 2" descr="http://www.nps.gov/lewi/historyculture/images/Fort_Draw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971800"/>
            <a:ext cx="4286250" cy="3114676"/>
          </a:xfrm>
          <a:prstGeom prst="rect">
            <a:avLst/>
          </a:prstGeom>
          <a:noFill/>
        </p:spPr>
      </p:pic>
      <p:pic>
        <p:nvPicPr>
          <p:cNvPr id="27652" name="Picture 4" descr="http://farm4.static.flickr.com/3216/2715393594_63fd756fb6_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828800"/>
            <a:ext cx="3657600" cy="243840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“We descended to the Mississippi and down this river to St. Louis at which place we arrived about 12 o’clock. We suffered the party to fire off their pieces as a salute.”  </a:t>
            </a:r>
            <a:endParaRPr lang="en-US" sz="4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Their goal was to explore the Missouri River to the Pacific Ocean. </a:t>
            </a:r>
          </a:p>
          <a:p>
            <a:r>
              <a:rPr lang="en-US" dirty="0" smtClean="0"/>
              <a:t>Learn more about natural resources</a:t>
            </a:r>
          </a:p>
          <a:p>
            <a:r>
              <a:rPr lang="en-US" dirty="0" smtClean="0"/>
              <a:t>Inhabits, and possibilities for settlement.</a:t>
            </a:r>
          </a:p>
          <a:p>
            <a:r>
              <a:rPr lang="en-US" dirty="0" smtClean="0"/>
              <a:t>Landscapes, rivers, native culture, zoology</a:t>
            </a:r>
          </a:p>
          <a:p>
            <a:r>
              <a:rPr lang="en-US" dirty="0" smtClean="0"/>
              <a:t>140 maps </a:t>
            </a:r>
          </a:p>
          <a:p>
            <a:r>
              <a:rPr lang="en-US" dirty="0" smtClean="0"/>
              <a:t>178 plants, 122 animals </a:t>
            </a:r>
          </a:p>
          <a:p>
            <a:r>
              <a:rPr lang="en-US" dirty="0" smtClean="0"/>
              <a:t>Relationships with the Native Americans </a:t>
            </a:r>
          </a:p>
          <a:p>
            <a:r>
              <a:rPr lang="en-US" dirty="0" smtClean="0"/>
              <a:t>3 dozen native tribes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Accomplishments </a:t>
            </a:r>
            <a:endParaRPr lang="en-US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</a:t>
            </a:r>
            <a:r>
              <a:rPr lang="en-US" sz="6600" dirty="0" smtClean="0"/>
              <a:t>Theme </a:t>
            </a:r>
            <a:endParaRPr lang="en-US" sz="6600" dirty="0"/>
          </a:p>
        </p:txBody>
      </p:sp>
      <p:sp>
        <p:nvSpPr>
          <p:cNvPr id="4" name="Rectangle 3"/>
          <p:cNvSpPr/>
          <p:nvPr/>
        </p:nvSpPr>
        <p:spPr>
          <a:xfrm>
            <a:off x="1676400" y="2895600"/>
            <a:ext cx="603267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Challenges</a:t>
            </a:r>
            <a:endParaRPr lang="en-US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Map </a:t>
            </a:r>
            <a:endParaRPr lang="en-US" dirty="0"/>
          </a:p>
        </p:txBody>
      </p:sp>
      <p:pic>
        <p:nvPicPr>
          <p:cNvPr id="16386" name="Picture 2" descr="http://t3.gstatic.com/images?q=tbn:ANd9GcQDWBatBtt95hF5V_boEkJRSUoECnxP4ApHQZvBqkdd16HDi8o9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7410" name="Picture 2" descr="http://www.nationalgeographic.com/familyx/images/MAP2LCRouteandL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Do you believe that the Lewis and Clark helped our country?</a:t>
            </a:r>
          </a:p>
          <a:p>
            <a:r>
              <a:rPr lang="en-US" sz="3600" dirty="0" smtClean="0"/>
              <a:t>How would you feel if this expedition never happened?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Objective</a:t>
            </a:r>
            <a:endParaRPr lang="en-US" sz="4800" dirty="0"/>
          </a:p>
        </p:txBody>
      </p:sp>
      <p:pic>
        <p:nvPicPr>
          <p:cNvPr id="1026" name="Picture 2" descr="http://t0.gstatic.com/images?q=tbn:ANd9GcREdllmoW0K_yZQ4tBCLGfCEcJDO9Pv9NY-EfPra_LbIxO9bv_0pg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191000"/>
            <a:ext cx="3677351" cy="193357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Map </a:t>
            </a:r>
            <a:endParaRPr lang="en-US" dirty="0"/>
          </a:p>
        </p:txBody>
      </p:sp>
      <p:pic>
        <p:nvPicPr>
          <p:cNvPr id="16386" name="Picture 2" descr="http://t3.gstatic.com/images?q=tbn:ANd9GcQDWBatBtt95hF5V_boEkJRSUoECnxP4ApHQZvBqkdd16HDi8o9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August 18, 1774</a:t>
            </a:r>
          </a:p>
          <a:p>
            <a:r>
              <a:rPr lang="en-US" dirty="0" smtClean="0"/>
              <a:t>Locus Hill which is near Charlottesville, VA.</a:t>
            </a:r>
          </a:p>
          <a:p>
            <a:r>
              <a:rPr lang="en-US" dirty="0" smtClean="0"/>
              <a:t>William Lewis and Lucy Meriwether </a:t>
            </a:r>
          </a:p>
          <a:p>
            <a:r>
              <a:rPr lang="en-US" dirty="0" smtClean="0"/>
              <a:t>Meriwether Lewis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Lewis’s Life</a:t>
            </a:r>
            <a:endParaRPr lang="en-US" dirty="0"/>
          </a:p>
        </p:txBody>
      </p:sp>
      <p:pic>
        <p:nvPicPr>
          <p:cNvPr id="20482" name="Picture 2" descr="http://www.lucidcafe.com/library/95aug/95auggifs/lew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657600"/>
            <a:ext cx="2057400" cy="2828925"/>
          </a:xfrm>
          <a:prstGeom prst="rect">
            <a:avLst/>
          </a:prstGeom>
          <a:noFill/>
        </p:spPr>
      </p:pic>
      <p:pic>
        <p:nvPicPr>
          <p:cNvPr id="8194" name="Picture 2" descr="http://www.bestplaces.net/images/city/Charlottesville_V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733800"/>
            <a:ext cx="2514600" cy="25146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August 1, 1770</a:t>
            </a:r>
          </a:p>
          <a:p>
            <a:r>
              <a:rPr lang="en-US" dirty="0" smtClean="0"/>
              <a:t>Caroline Country, VA</a:t>
            </a:r>
          </a:p>
          <a:p>
            <a:r>
              <a:rPr lang="en-US" dirty="0" smtClean="0"/>
              <a:t>Six children including him</a:t>
            </a:r>
          </a:p>
          <a:p>
            <a:r>
              <a:rPr lang="en-US" dirty="0" smtClean="0"/>
              <a:t> Jon and Ann Roger Clark </a:t>
            </a:r>
          </a:p>
          <a:p>
            <a:r>
              <a:rPr lang="en-US" dirty="0" smtClean="0"/>
              <a:t>William Clark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Clark’s Life</a:t>
            </a:r>
            <a:endParaRPr lang="en-US" dirty="0"/>
          </a:p>
        </p:txBody>
      </p:sp>
      <p:pic>
        <p:nvPicPr>
          <p:cNvPr id="21506" name="Picture 2" descr="http://www.nps.gov/lecl/historyculture/images/william-cl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886200"/>
            <a:ext cx="1706797" cy="2286000"/>
          </a:xfrm>
          <a:prstGeom prst="rect">
            <a:avLst/>
          </a:prstGeom>
          <a:noFill/>
        </p:spPr>
      </p:pic>
      <p:pic>
        <p:nvPicPr>
          <p:cNvPr id="7170" name="Picture 2" descr="http://www.dof.virginia.gov/regEast/images/car-area-ma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114800"/>
            <a:ext cx="4015408" cy="1924051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Expedition</a:t>
            </a:r>
            <a:endParaRPr lang="en-US" dirty="0"/>
          </a:p>
        </p:txBody>
      </p:sp>
      <p:pic>
        <p:nvPicPr>
          <p:cNvPr id="6146" name="Picture 2" descr="http://freepages.genealogy.rootsweb.ancestry.com/~bbrooks/Missouri/lapurc/1810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47800"/>
            <a:ext cx="3397581" cy="2133600"/>
          </a:xfrm>
          <a:prstGeom prst="rect">
            <a:avLst/>
          </a:prstGeom>
          <a:noFill/>
        </p:spPr>
      </p:pic>
      <p:pic>
        <p:nvPicPr>
          <p:cNvPr id="6148" name="Picture 4" descr="http://lay4congress.com/yahoo_site_admin2/assets/images/thomas-jefferson-picture.154140234_st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371600"/>
            <a:ext cx="3200400" cy="3080386"/>
          </a:xfrm>
          <a:prstGeom prst="rect">
            <a:avLst/>
          </a:prstGeom>
          <a:noFill/>
        </p:spPr>
      </p:pic>
      <p:pic>
        <p:nvPicPr>
          <p:cNvPr id="6150" name="Picture 6" descr="http://www.plantcare.com/oldSite/httpdocs/images/namedImages/Black_Walnu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4876800"/>
            <a:ext cx="2362200" cy="1646058"/>
          </a:xfrm>
          <a:prstGeom prst="rect">
            <a:avLst/>
          </a:prstGeom>
          <a:noFill/>
        </p:spPr>
      </p:pic>
      <p:pic>
        <p:nvPicPr>
          <p:cNvPr id="6152" name="Picture 8" descr="Land animal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495800"/>
            <a:ext cx="3505200" cy="2153665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Expedition</a:t>
            </a:r>
            <a:endParaRPr lang="en-US" dirty="0"/>
          </a:p>
        </p:txBody>
      </p:sp>
      <p:pic>
        <p:nvPicPr>
          <p:cNvPr id="5122" name="Picture 2" descr="http://www.leomo.info/leomobg2010/wp-content/uploads/2010/08/missouriri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801"/>
            <a:ext cx="3436671" cy="2286000"/>
          </a:xfrm>
          <a:prstGeom prst="rect">
            <a:avLst/>
          </a:prstGeom>
          <a:noFill/>
        </p:spPr>
      </p:pic>
      <p:pic>
        <p:nvPicPr>
          <p:cNvPr id="5124" name="Picture 4" descr="http://history-world.org/lewis-and-cla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219200"/>
            <a:ext cx="2857500" cy="3209926"/>
          </a:xfrm>
          <a:prstGeom prst="rect">
            <a:avLst/>
          </a:prstGeom>
          <a:noFill/>
        </p:spPr>
      </p:pic>
      <p:pic>
        <p:nvPicPr>
          <p:cNvPr id="5126" name="Picture 6" descr="http://www.oilpaintingfactory.com/pic/Oil%20Painting%20Styles%20on%20Canvas/Classic/Classic%20Scenery/boat/3_River_Scene_in_France_boat_seascape_Richard_Parkes_Boningt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343400"/>
            <a:ext cx="2743200" cy="1977461"/>
          </a:xfrm>
          <a:prstGeom prst="rect">
            <a:avLst/>
          </a:prstGeom>
          <a:noFill/>
        </p:spPr>
      </p:pic>
      <p:pic>
        <p:nvPicPr>
          <p:cNvPr id="6146" name="Picture 2" descr="http://upload.wikimedia.org/wikipedia/commons/8/88/St.Louis-map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4419600"/>
            <a:ext cx="3200400" cy="225544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Expedition </a:t>
            </a:r>
            <a:endParaRPr lang="en-US" dirty="0"/>
          </a:p>
        </p:txBody>
      </p:sp>
      <p:pic>
        <p:nvPicPr>
          <p:cNvPr id="4098" name="Picture 2" descr="http://www.legendsofamerica.com/photos-nativeamerican/Sacagaw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2667000" cy="2699393"/>
          </a:xfrm>
          <a:prstGeom prst="rect">
            <a:avLst/>
          </a:prstGeom>
          <a:noFill/>
        </p:spPr>
      </p:pic>
      <p:pic>
        <p:nvPicPr>
          <p:cNvPr id="4100" name="Picture 4" descr="http://www.fortmandan.com/elements/images/fort_mand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600200"/>
            <a:ext cx="2808514" cy="2047875"/>
          </a:xfrm>
          <a:prstGeom prst="rect">
            <a:avLst/>
          </a:prstGeom>
          <a:noFill/>
        </p:spPr>
      </p:pic>
      <p:pic>
        <p:nvPicPr>
          <p:cNvPr id="4102" name="Picture 6" descr="http://wwp.greenwichmeantime.com/images/usa/north-dakot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4419600"/>
            <a:ext cx="2667000" cy="2092766"/>
          </a:xfrm>
          <a:prstGeom prst="rect">
            <a:avLst/>
          </a:prstGeom>
          <a:noFill/>
        </p:spPr>
      </p:pic>
      <p:pic>
        <p:nvPicPr>
          <p:cNvPr id="4104" name="Picture 8" descr="http://nativeamericanencyclopedia.com/wp-content/uploads/2011/02/Lewis_and_Clark_Mural_Series_Toussaint_Charbonneau_detai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4419600"/>
            <a:ext cx="2057400" cy="2057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Expedition</a:t>
            </a:r>
            <a:endParaRPr lang="en-US" dirty="0"/>
          </a:p>
        </p:txBody>
      </p:sp>
      <p:pic>
        <p:nvPicPr>
          <p:cNvPr id="3074" name="Picture 2" descr="http://www.desktopscenes.com/Scenes%20from%20Big%20Sky%20Country%20(2003)/Yellowstone%20River%20Overlo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4191000" cy="3409950"/>
          </a:xfrm>
          <a:prstGeom prst="rect">
            <a:avLst/>
          </a:prstGeom>
          <a:noFill/>
        </p:spPr>
      </p:pic>
      <p:sp>
        <p:nvSpPr>
          <p:cNvPr id="3078" name="AutoShape 6" descr="data:image/jpg;base64,/9j/4AAQSkZJRgABAQAAAQABAAD/2wBDAAkGBwgHBgkIBwgKCgkLDRYPDQwMDRsUFRAWIB0iIiAdHx8kKDQsJCYxJx8fLT0tMTU3Ojo6Iys/RD84QzQ5Ojf/2wBDAQoKCg0MDRoPDxo3JR8lNzc3Nzc3Nzc3Nzc3Nzc3Nzc3Nzc3Nzc3Nzc3Nzc3Nzc3Nzc3Nzc3Nzc3Nzc3Nzc3Nzf/wAARCAD1AM4DASIAAhEBAxEB/8QAHAAAAAcBAQAAAAAAAAAAAAAAAQIDBAUGBwAI/8QAShAAAQMDAwIDBAgCBgYJBQAAAQIDEQAEIQUSMUFRBhNhByIycRQVgZGhscHRI0IWJUNSsvAkMzRilOEmRHJ0hJKTosJTY2SC8f/EABgBAAMBAQAAAAAAAAAAAAAAAAABAgME/8QAIhEBAQACAgMAAwEBAQAAAAAAAAECERIhAzEyE0FRIkJh/9oADAMBAAIRAxEAPwCuHxf4gk7da1GOM3CqD+lniE/DreocZ/0hX71CKiZziuCTAIxXFuuzUTR8U6/wdb1D/iV/vXf0o1wnOs6h/wASv96h9oJM5+VBtyRJ7cUt0aiYPiTXNwnWNQA/7yv96L/SPWVc6vqBB6fSV/vUVtnBz9tDsEkfhRujUSJ8QawYH1tfn/xK/wB6L9e6uZ/rW+n/ALyv96YAAHPFAPXvR2eokla3qkEfWd9/xK/3oh1fUyB/WN4f/Er/AHpiSZ6RXeuIoPo9+tdS3yb+7JHX6Qv96EapeqJKr26+19X70xKdxEHNGPOcTxQDtV/dHJvLiesuq/euF7cn/rL5Hq6r96ZTjmelGngdPlSB4m8uCcXD3/qK/egN2/g+e9/6hpuDBkcRNFJ94H86Ac/SHlGfNcnvvOfxoS+9ujzVkf8AaNIBRA6VxJkSDE0Aup5yJ8xRjqTQea5/fVnkyaTUBsBTnFESoniMevNAL73OSTzgzXBaxA3daIkyknAiuExPPpQBnHDMBUUQuKkkqM/OgCdxyOKKsFAkAUBwcVMFUgcHtWzey1xX9DJSSCLxwSD6CsYjiCPurYvZYf8Aoc4D0vlcf9hNaeL6Z+X5YxHvH51ylQmD14iu3d6DnPBqGgySAn5UIHUcjNFAHPXvRiBAgmZzQAjoYk0YJAMz0rhEAzXEgJ6UgCQBjr+FB1xQkQminimBf54k/ZXCY4ihV8Y4FKJQVKCUkSe9AJoSc7ZMZMUpsO3OB8oJqe0Lw1d37vwhDUSSqaveneHNPtm0ocQl5w4JUkE0SWptjMbPSbq5VDLKynuU4qdtPBGpPp/s0R0XP7VqFtbsJ/h2zYWlJzsGJp23p7jiVKUIHAnpVzC1NzZePAd5tBL7RnsZpldeC9UaTuDG/wBEmtpbsW2UQogmPvpFy0SlCnEgqAPNO+Kl+RglxpdxbqIfaUhQ6GmxIMjtgGto1nSLe7ZhTZCiPiB61nWt6AuyHmI2lvcRjkTWdx0uZbVsJJAzFFI2n9TSykbCc9Y/GgUicJpKA2EkEnH60KYgzkcikyNp/WhRJJntQChTkmMelF2gfI0eZiDRD13ZFAFKYUBt/Gtd9lpH9FLhIPF8r/AmslPwjHT7q1X2Vn/o1eDtejH/AOgrTxfSPJ8sbjP30ZHOe1BlJoRgbuahY45+zFCPiBjFFgyc/KK4giT3oA84jH2UXkwM+tGHJEx9lcRt4zR6ACTGelAQDXEGD0ihAJGPvigDJRuUI4q2+FPC7984i4uWym1B3SRlY9KQ8HeHlavfjen+A2ZUR19K2y109pu3DTaAlAAAA4iqxw5Iyy0hDZobR5TCA02BhIottYH3lZlUZ61NP2ZBCUJJBME+gp8xZobAO0T3rWeNjcja1tfLtwkJCQB7oAiBS6EATiMTmnZHoKLtAggZArXjpG9kFJEccUQHakpwR0FKuEAEhMTTfcCoCMGkcNbhqVkGAk5E/lVZ8QstKZ8xKU4kLTFWjUlBtHmEYEAkd+lVK/1BpTigfhMg+tY+TUaYbZ9qNkAtfljsQYiodyWzBGetWvUw246VtpAChz3qB1BlO0LSMVg3R5gZIn8q70zXNxvBM9qNsBJxPpTAB7ueOKL0wes/OugpzGDQEbSPvoBQq3GZGegrUfZWf6j1BMzF2k/+ystBEycAmcVqHsoE6RqSf/yUH/2Gr8d/0jyfLItpM5mjETzFJ55PNd5hKsjPTNSstInnNduzwPkRRUpmOO9CCDQCkhWMEHp2runak5xIxQkgjMmloDKBkQPd6mczSjaQSCJ5gYoiATEZp7pzKnLxhscKcAmMCTQG0eAtJRY6W0uIWsBSvnVvSABFMNMT5dq2hI90ACpAV14TUcmd3XbYnFDGKGuNaIFFFWqEz2oVKzjvSTpPlkg5+VK09Grr4k9xjNBgDv603Lgkk98UCn5TtJAHBxxWe16MNZdP0dakk8gAgTVBvroF93cVoPmSNw5FXvUQlba9qhImCPlWf6xaKS+4QoRg7TM81hn7a4GTrjUjYVbk4lRHftTK6ClApIPMj0o6wiCncAVcYiDRE5UfeBVMAzP4/ZWbVDKQQ5icc5oSohIgZPWl7wJS5uBOZnHBpuDB+dMOKzwTGe1EVuJ+EgjilIIIBHrigWnMgY/EUAWfdASR86072UH+q9SH/wB5r/CqswgAxNab7JzNhqgH/wBVo/gur8f0jyfLJFmBQgzBihUkTBzQzA7GKlYxV7sRBowCcknPp1og3EzGelHbTtMdT1oA38ueJnig5IgUA5MwaUQmTH2xS2Bmkkxtkz271afClkEX7N3d7UMNqlSl4APT8aidJYW44kNFCCIUVqMRVuT4bF9bMu6hfPJaBUFOJJg4oibWm6Xe21wlKbd9twgZCFTUokyKwNu603S7jzNE1u9acTxvZGxX5GtA8G+NXdTukWGoFCXlj+EtIgORzFdGHlnqscvH+4vpIHJpJ+5aZQS66hAA5UYFQHjLXjommLuEgqWcICRkmsTuHNU1Z5y5uX7h1CjMqXOP0qs/LJ0WHj5dt2/pJoxe8pGpMLVMQhYMU8cdDrSXGzuTzI7VjHhZzw+lXk36ZeUYCvpCY/MVeGAuxCV6fc+YyR8LhkgftUTyW+1Xx6St0+SuR8JJoGrtIWAqSCeIpmi6D6oPu7cEEcUxefWy8sp4Bj7Km0cUneMrbBdZ+E81A6lbh1pS1YUR8VS712WkTv8AcwdscCmTjaHZKVe7Bkdj/kVOWqeO4pV4wpW7bsVt+LcOtMlLQhITsAM/IGrK/Zhl4kkncOab3mkNuoLrUnG6PWs9NVWvNq+DATTIDOADNTj1kgnBiBx3NRtxalBBg4wcRQZsmNwIMxkUZaiRx8ooAkBUERQkkkADjr3pgkpMKiRnBitK9kxBtdUA/vs/kus4IAJ2kelaL7JZ8vVOoJZz/wCer8f0jyfLKlEnPJroxgdK4dpoyQOnEZqVuB4BnjEUfoOlESBxOfyo8x/yoBRIkymPWlG0EupAk9vWk921Ig06tFgLBV6TSCzaJbst+U45tSD/AC/Fu9QK0PTG7bV7U26UbrYoykxJxz6VltvqKGVKdCJXG1sn+UVd/ZneBV9cB1zctaQR2qsPaM51stc+zi1vb5l5q4WywhITsCAoFI6DOO3WrKz4XsGtStLtlhDJtydraEwnjmp8BIHu4BzSTqthUvnYM+tdPDGMOdqu+JdOb1m9YZe95hhW4o6KMdaH+j9kzaIYt2UtNf2gSnK/mT0xS7a/MuCpRgqGM1KsBHlneDBHU5qZJbsW2dKSz7PbVOtjUw8osh0um2KRG7J5B4E8RUqjw4hN8XGpYTBIQiCn5wcD5CrHEEHdgnj1oqylv3iZPftRwxHPJDvWbLDB3AlQE7sVV9QfIWUACSZmp3XtTQy2oAgEAyazu71Na7pULMnpNY52NsJatmquvt2DT7O33R76epHalNJf+kWyVoQEAkET1qr3+rFFhboc8wyqISYPXr91SdhqzCLRAWVI3J3JK1TMc1Mp66TTraXkytM7RzAxTFxtCUKU2owIxyeKMdVSsFLRBUrCo5H2daKVF0bCNqo5KYmn0XaBuUjzyUge90IqH1NG5EpWCZgAGcVMOOI85x4fGmQNw2g/ZUPcONKgGAeojrP/ADrNcRDqD6D50kZBPvTxT25QCokKGT2NNFJG7Jj7KoxUkleOT61o/snONTTwP4X/AM6zeDMVofslJ83Uh3S2efVVVh9RGfzWXcnGB2o6cp5ooJJkUMYJJyeBSW4HMjFHaBKvzpMHJH40qgbetACcq7QcQKOkkGFE0WRGBRz0nmkCm/oDVl8Cagu11tsbsKBHNVgJkRkinemPqt7ppxJIKFCjeir0KxdD6J5wIICZNLLATaFSjlWTUVoD6biwSleUrR35kVUPaMvX7KwQ0lybNS9oct53kxhKh0+YNdNy1NueY7uk3bXPm6k4ppQCWRM96sGk3zOo2Td0yfcVI+RBgj76x3RtC8VuWinLQuNJVjY4rZP31qPg7SHNF0Ru0uHvMuCtTjium5R4HpU+O3avJjNdJRw7D7qiTOO1M7xxRTyMGnL6SCodKZ3kho4zMGry9M4z3xVdLculMtrJUrASBVYftVsbi78XUVoFrprRu37h1MqJMEiq/wCJQhpuUxMnBPFctjpxqp3lytbaWyBAJOeldYXVw2r3RvQPiST0pF1W5Rn7ppBu58kKCcqNCkzbagoOgKWoT7wUVcVKfWSwyFFS1LCckkkxVPadcdC9xlQMiKlWUOBoLCyAYMelFJKuvsvo3JX75wRUU6lAdKGyYn76ULkZkwRIpqpxRVEFUCZFSYqgCtUz6Zmm61Hd1Oe9LiCgknPakyQI296oCpJOe341ovspgXWoDAPlNz96qzxIG/3a0H2Sg/WWoAn+xR+Zp4fSc/lmBTA/P1opM5k1yzu5oh95W0CAKFFUcZzQ85nHeiIkBKYxM0oMCBQBgClM80JMYAzRN54mjo3LWlCEySYAHU0gdWVu/dPoYt2lLcUcJAyavJ0K28L6S5d36ku3ziCEJwQme3r60Hge6t7DWlaa0y2twsq824Jz5gyUp9BkfYaivHWoLu7wI3ApR+dPU0nu3S/+B9QauNJaUlZ90QRORFTxvbe4c+jrdb3kSEqUM1kvs9vFs3DjKpCCoZ6SatmqeHNLcSL2XmtklTjbypSe8ftWmOV46jPLGb7W115jDfnoUpIgpQoYNFReoYIClxJjB/CqDaWfhgrT5epXjlys8pfUDP2AZqy6R4WsWX03dyu4uFp95tL7xWEn5U5lbeiuMntZw6HwQRTK9KC2UznnHel0LQ2klMJFR11doJAVEmcjrg1dvSJO0U/cIYQSCIP+c1R/E1whZOwzI6nin/iG/CFFtsgbh0ORVLu31OrJcJJJxNc9u3RjDd0zKjgCmS5UsRyo8U6cBccDSREZNSLOkFGnuag/CEIH8IKHxnvRFI2wG50AqIGasQ0+4baWFsvQRuSSPwqP8I6crU9YZZCSUIO5e3oketar4iv7LRbJlWoM+Y0475ZIyU+6feFPjvtNy1dMqWSUmVekUicElJOMEA5qR12yNtdKdaAVbve+0tJEKB7UwZb3cc8moMkJORwe9CUhJmM0qpIBSIKZ9JomFLjH2UzFRBUI71oXsnxqV+Bz5Cf8VUJISCcekVd/ZOT9bX4g/wCoH+Knj9Jz+WZKAHURXYiaUeAGcT3pMDdAUTMUKcCJB6flRpgmOTxQgApGAaW2xJEY7UbBGAIHWcRUx4cbT9MVdqjbZtqeM9VD4R95FRZEgcTPSpJpTlnprkjabspCQRkoTmfkT+RpAt4Wu1sa/aucrUpQMnmUmlPEw36k+owQTIjtTLw6VK8QWyxnaoq+QANONUJfucEKKwkfaYoH7W/wVpqHNGUshKXFObkLiM9KtdoUXNu4w4ClfwqTxFJaRapttIaYH8qEgCOf85qvN+J7dvxS7ag/wEkNhyfiX1q5/lle1ns/Cem25StSnC4lW6RgD7KmQhLaQEmY701TdpLYIyJ5mk7m+Qy2PMWBJwK03jJ0jui6ld+SySE96qDuuBy4UlK4Q0hSiT3iB+dJeKfEDYQpto843A1RV3S1qXCsuYn0rLK7rXHE5vLwuvurWoqzAqPXLrgQ37ziuB+Zo6kKU8lhEuOqwEpFWPRvDLs73QVExvTH4fKpXR/B2h29w6p263LQgbojCz2+VO/HLgb08NoT5aSsAJTxx+lH1K9Oj3du1bKSV+Z/FA6p4g9qi/H92py6at1H4UyfWeKe0/tMeyazSE3t0RuVuSgH5ZpX2uOg2tkyCZKys/dFSHsyShGgLVE73D+Qqse02483VWW+jbY/E1X/ACnX+kRoV02+2nTL0hLaz/CdI/1Z/ak7m3ctLpxhxJSpConv61H6fIukkKg7wJ7Vb/ENnFqxeoHZtxUZxwTULV1azjHGJoiPckwZPGKXxyUx3pMrIJjAnikYpI/mzV49lOdYvEiP9mH+IfvVGJzKiADmrv7KFRrV4QBBt/8A5JqsfacvTN1mSAR+1BwDmelCZ3ZFADuEjMUKcBjAwKPkAk8+lcmAkYyelKRM4pApYthbyS6f4aQVLHoKJfXq764LrkCcAJwEjoB8uKWKdlgopMqdcCD6ACT+MfdSaGEpA3ffQDnw6n/Sbh7jy7ZxXy4H61JaKwbjWbJtwmC4DkdBmmmkNn/S1IBCFM7Nw4ytIqe0NIRriF5IQTx2OJPpQX6X7UHnvoKbKwKU31yrY2op/wBWP5ln5D8YqU03w3ptlprdmm1aWhJCiXE7itXcnvNQ/he9tL+9u30lKilRaaJ6pHMfM5+6rg1kRBjFdGEl7c+Vs6QGqeHFXMq0+/XaLj4Snej7ulUDxHoXii1KlPvofaGdzZP5RitfUiCIHWaTeZS+wULB/anl45Sx8lledLi2uFLBug7t9EE0pa2TlysC0tXVdNxTkfdW1P8Ahy3dUnzmt8d4Io9poNo0lKUpVAwUJOMVl+LJt+SKR4W8HFspuH0gEcnqD86ndZfZ0q12NNhTq/gaA5Pc1aHmSlsoaIbHAJzHypixpNuytT3llx1Zy4vJJ7fKq4anSOe/bMdNsXr/AMRIF624G21ea6pSfi7R6TTD2iBP1myUxBbiOwBitOvrZLD1w+lKQpSktgg8AVjviC6+s9ZecQoqQFbGozIHFZ2aaS7aN7O1JR4ZSVGBvUTms98V3p1DWbh0kKSk7UEHEA/jVg1HU3NA8N2ekNhIvFtbnoP+rkkx+NUguKU4SokzStOTvZ9o9sH7xoSRK4B9a09WmJVoNxbvqMlpSgT3GR+VZ14ZP9YJ4gGRJjNa+hKPq0uOBEBo7pxiDNPGbLKsh9wjIE9ppJYSN4nI4ihWAHFbAYPEigUMZOeoqVkMk8zFXX2VE/Xd3yQbU/4k1TzAUAmJPFXP2XpKNYuZSP8AZj1/3xTnsr6Z25M8HOIrkjGMCcijqkyf5hQoQojAzzS2YOAY70qw046rY2gqJOABNTOheGbzU3Eq2hDU5URGK0jRvDdppjfuNBSzyo81UxtTcpGZ6hpztja2qbhBQpSyrOJGKeeHfDzuuvqWSWrJs/xHP7x/uprQPEHh1rWUW6HNyPLXJUnqI4qQasrfT9PTbtICGmUwAB/mafDtPPpUNatbdu3+j2rSUNtNAJA5Hvpz+dRYcTZ6g6hBB8xKmwr/AHqmnEC7v3kso37myJUOarviRoWly2Ee4R7w781FVDHTtVutE1BXlgFpStykL4OeRWz6PrCLy1ZWlw7nEggE+lZL4gty9p+nakAFGSlwgd8j9avfghhRtUiJDTKYPUKPrV+O2XSc5LNrkHnSMwPnQNuXHnQ4lBaIkKScg+tMrS4BUptLZ3AAExzS2oXzdk02XiElaghI9Sa32w0eFYyT+VN7d1H0t5tM4AJ+dR/0x5xKi0CrerGYx0zTyzsCgrcdhSnI/mJgCiXfo9a9lnnWkKJUoGBwM0zVchTiSQNs4APFOHrNggncoCIwriq74ruFaXo1xc2Rl5AkHmOk0sroSbque0bXG7S2NhbrJunQSsD+zQf1PFVXw9btaTYK12/QhcEi1aV/OvoSOw/zxSGlWC9WuXbq9Ws26R5jzqzk+k031e/Vf3Sdrfl2zI2soiAB3+eK57duiTU0Y3jr1y67c3Cyp10yoq602SDvwCZ9acXa4QBRbVIHTnjFLajrRrj6JeNqKsbu2K0rXdWatvCy4dAW+A2gDk7uY+QrNVt75KE7SBjFOlN3982FOlSktN7W0TwP3ol0VhO3hToSIIUcTT/UdO8hlDjMrbXyR0qHClIKQZwcgHNW/wAPuOPhSEtqLRGRt4oCppM4MwOMVc/ZjuTrFxGf9GPX/eTTHW9HAd3WyFAnkRgmpD2aoU1rVyFiD9HIIOP5k057K+lFbYK1AJSVEmAB86unhbwwpakvXSMH3kp/ejeEtEC0IfcSCSZTI4FXy3tw0lKQRuAzFPGbLLLQ1raotm0pSAkDpTpML7ZFA2mRDh44B/KjNJlZE4Agmtp6YhO0HtmZqK117c2llpUkmB8qk7hODBgq5gVHvMS+FxujJEdaWXrSsTGzsgwd4QN2M8GO1Uzxs1F2lYx722O2JrR3I8laiOAfXpFZtra/p2jFxah5jBCXDOdycfiM1llNReF3Vrc09tfhFqy2ZWyFj0VgzVi8I2ymtMC1JCS5AiOw/emryUuWduUceSkCD6Cp3TGvK063Sedu4/bWuE7Z53omUpRdkRJUmfnFRAR9a6ufOG61s8JSRhazz9w/OpPVtzSkOtH+8MfKmeghADzUASornuTk0770U/qYfSA0kITEEYGMCgS8EJAUMdKUSZACviAjnpTd/b5XPGBVpI3TqUK91PxZ9KhdRabv0uWzgIacBQoAZyOaeOkJSU7yoqOfSm/lpbJVJ3E4Has7drk0zfWnRYW6dFbJR5SR569seYo/pEVAPrTBCE4kQfsrRPHmlfSNNN+0j+NbgbwByjr93NZqlKnfdQmegNY322xu4QU2XHEoSczip3TPD71wlDijtRGCR65ouk6WpxxK1jE9B1xWn6dpzbNm0FcRwaJNi3Sp2vhz+JJmexxIqyWmkW7QCFMpSmIMCpRNs2mFJBnrTlSm92EE4n51cxRcts/8WeHWy6h6ybhU5AHIp/pViqxs0jcCVJk4qxvtpeVtOEzzTJ9IPuCZPEVPE9kAgC2KnglRmJPWnHh+2ZRqi7htIStTBE9wSn9qM7bJbYyogxJBPWkPDTu3UHUFWPJkT3kU/VF9HenNJaaCW8YgVKs8nnA5psyjZtASAQIxSl37oK0qAUDIjir/AEi905ChJkxGY6GgYUCMwM9OtIMuBxnzUqKiRHyobMnykKWeYpykduJOxJoik7o2j7aN5gMoE44MUDOZ9PWmRFxsFCkqAVI71RF6C4jWdQs/KUq1vmStLkYQsVoKwnA69aavoSFhQj96nKbVjdITwhfm+05Vjc+7eWUNr9R0NXYDY0hAxAArOdZA0zW29St90qG11KT8Qq/pWVqT2gGKfjpZz9m+rL3NGSRtWCTUU1cpY1FjAPmACOxOKmV7FKWlSZSeQTVO8VhdndWi0khIWdqhz3ijK67GM30uSFkbVYB5zTe7eUTCYIPQdKa2d2LphLoBCAIHr60Z1TbDCrh9xLbQGVrVAAp8tlx7EAUFE7ZM9aaX15ZaaC7qly00IkJnKvkOTVd1vxuFldp4fSXXAffuSmUpHAKR+pqDPgrVdTcN1cXaVOue8orJJz3rO5d9NJj/AEv4l8ct3CFW2mtfwVIKVLcHM+gqq6WQt9LZJKTgAYq1N+za/WsJLze09ZNTemeAWrHa5c3AJmfdHFTxyqt4yEfDtgfpCZTCU/jVxdUlLYSkCB3pO3Yt7FspbSBBgHrSXn71d5MT3q5NRFu+yyFyY/8A5RVJUsgJHWDXNEFcR7x+yKWcVsAPTrxTI2LO1so3ER0pgp3y32w4CNxgZxNLuXO1SoVzTF19Dl6yhQiSDP21NqptI6ghKkBMD3hEUTQbVP09z3E4aIPzkUcqUt1XBCc57U40J1HnkBP8hJP2inJul+izQBSpK4nrTbelKyicH3gInHahLgQ9PUngVDa1cO2jxeSD5WCr05ot0JNnirg2b6kKBDTvYGEqp82UhpCQr+UdKg/rBq6QUrCT7slScj0qSRcBLaQqQlScGDSlFmkky4pSkk8RXSW1jBE8kD8aQt7oLKY7wMGKd3IlonqOwq56TQLSpUEEQetIuJUVncTHSlmHQ617xyOe4orqIJ3ScT8qdEQmtJZTbLS+ckwCRMEiq7p3ijUNMB03abl0x9HU4rEUfxZeKXqBbSSUtpiB8vnzUFeWbr9jbuIUoP8AvqaA+L3QCfszWNyu2sx6St14q8VIeJ8m3SBEpDYP60zVrN5ruoW9vfpS07uhIggE/KnTNy1fWDN8hO4pTseTJkKFLaRbN3WsWboCZZWVJJ7Qf1pbtHUW68vbXRtMS7dHaAAlKR/OYrMPEfie61xzy1ny2Ek7UJ4p1481VV3qqrcKPlse4kfmfv8AyqDsbBTywpQJCjE0ZXfR4yTurH4N0xTrSn4I8xwJEYlKc/nWn2yAw2QhOD0NQegWYs7G0ARAQiTnuamVKuXEnZ5SOoJJM1eE0zzuztx2QJMdaZ3FylUpQVKjBgfrSampw855qu0QPuFASrISiAB0ECr2UhB9S3VABQQD0Tk0T6OYHme72HWacts7FlQ2lcSSTxSDxLmAeMk1JjpcSxGZxmkHrxSkEREnv91M3H/M+AYBmZzNN/NB3LWY9OpqbT0WfeCgQEjenHbpUHfXX0d1lwrSr+InrxnFPluIT7xIAHQ1VNbuAt1CRj3wewFTauRfr69CbZpDSSXXIiKmdGt025CQQFqQSQfsqD8OMBxr6wu8D+z6/dU1ZX6Xb9QQFEbDH3prTD3us8v/AA03FZUlwALBMYgCkiz9ITsuEiDMzkUotkF4pWT7xJMcU43BEp3DP81GhtRr9j6o1EIKlFhw+6CfXirY0UOtISlUyBnjp3ph4rtfpFgpRXuU2NyVDpGf0odCuVXFq2pSsBKcJ+VROrpV7m0q2pTLifdmOxqSbWFkDpGaYOJJIO2esnvQtO7HAVqiOJ/Krl0izZ4UhlzAgKo7rIcRtUT9hoVQ+1CTKhxFN03BZIQ78Xzq09qx4g0WHl3CEKKVQVpQmSTTfQtMu1uOX14hTQQ2WmGSMoEgkn1MVdFOocgiPWaQcDXwx68VnwjSZXWlBvGE6DrRKgr6Den3xHwL/wAmpPR0iweulLIKWWytBHUGn2v27V1bLadAIUmAex6H76plnqbzVvdaddqPnIaUgHqRzUa1VTdiLYSNQv37l0E71k/jVlsLAS22iQokCYxUDoaUJCAQQ4Vd+fnV/wBHtoeC53AJkkfcKU7Vl1E00EtMpBjImPSgU97hKJAHE0leu4IQRtHr+FMLi5Wpr3QSkDkd613plpJpuEp5Mk55/CknryIhMHj/AJ1FtOqbkEneM8dKIHlF0RJJEdhSuR8UqHZMrJE+lN3XVyoQRjAkcTTNV05wpJKZ5FNLm/MrSlMgiInNTsaKuv8AluK2GSMET3pJl5PxKSraTgFXFN7a1dff3OoUluOdsT99Lv2xaSkgEAGIGftzSUjtTcDh3IVtSMGM5qsXKgq7t0r6kJPy61OX6iHTkJTyUzHXr2qt3i5v0qAEDIzzSXGiDWmtqNPYa9xtAB9D6VL6IxD3mKUsJKFbRHqKrnhDRnnml3FyIU6dxnnbVh+nNWd3CiJKIzjiKvH2yy/i1/UtvtAU46pQ/mkAn5wKBWi2qkgFTsDpu/5V1dXVcYw5U1uvCthdNrQ45cALEHasDp8qTsvCVhYNBDbtysDjcoSPuFdXVMwx36HLL+pAaPapBALmf96k3NHtFIEhfb4q6up3GHul2tOt2xKS5PquguNLtXz/ABEqnuFRXV1PjE7pH6isRMB3mJ8w0qnTLRKRCFf+c11dRxh7pFzQ7B2FKaVnn3zUc94I0C4uA+7aLLkbZDyhP411dSmGN9wcrP2C38E6BbLJatFg+ryj+tS9vo1iyFBtnaDj4j8u9dXUTDGfoXKjHR7AkywDPJJNFTpFglWLdPw9z+9dXU+MKZVx0TTpJ+iokjJk/vXfUemBRi0bnrz+9dXU+OP8LlXfUOlT/sLP3VyNA0lCitOn24Uo5OzmurqOOP8AD5U5TYWaUgJtmQBwNgrjp9nGbVk9fgFdXU+MLdJK0bS3F7l6daKUeqmUn9KD6j0jB+q7GRwfo6P2rq6p1D3TpFpbNiG7dpI7JQBRHLK0UQV2rCj0ltJ/SurqeoNv/9k="/>
          <p:cNvSpPr>
            <a:spLocks noChangeAspect="1" noChangeArrowheads="1"/>
          </p:cNvSpPr>
          <p:nvPr/>
        </p:nvSpPr>
        <p:spPr bwMode="auto">
          <a:xfrm>
            <a:off x="80963" y="-1119188"/>
            <a:ext cx="1962150" cy="2333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80" name="AutoShape 8" descr="data:image/jpg;base64,/9j/4AAQSkZJRgABAQAAAQABAAD/2wBDAAkGBwgHBgkIBwgKCgkLDRYPDQwMDRsUFRAWIB0iIiAdHx8kKDQsJCYxJx8fLT0tMTU3Ojo6Iys/RD84QzQ5Ojf/2wBDAQoKCg0MDRoPDxo3JR8lNzc3Nzc3Nzc3Nzc3Nzc3Nzc3Nzc3Nzc3Nzc3Nzc3Nzc3Nzc3Nzc3Nzc3Nzc3Nzc3Nzf/wAARCAD1AM4DASIAAhEBAxEB/8QAHAAAAAcBAQAAAAAAAAAAAAAAAQIDBAUGBwAI/8QAShAAAQMDAwIDBAgCBgYJBQAAAQIDEQAEIQUSMUFRBhNhByIycRQVgZGhscHRI0IWJUNSsvAkMzRilOEmRHJ0hJKTosJTY2SC8f/EABgBAAMBAQAAAAAAAAAAAAAAAAABAgME/8QAIhEBAQACAgMAAwEBAQAAAAAAAAECERIhAzEyE0FRIkJh/9oADAMBAAIRAxEAPwCuHxf4gk7da1GOM3CqD+lniE/DreocZ/0hX71CKiZziuCTAIxXFuuzUTR8U6/wdb1D/iV/vXf0o1wnOs6h/wASv96h9oJM5+VBtyRJ7cUt0aiYPiTXNwnWNQA/7yv96L/SPWVc6vqBB6fSV/vUVtnBz9tDsEkfhRujUSJ8QawYH1tfn/xK/wB6L9e6uZ/rW+n/ALyv96YAAHPFAPXvR2eokla3qkEfWd9/xK/3oh1fUyB/WN4f/Er/AHpiSZ6RXeuIoPo9+tdS3yb+7JHX6Qv96EapeqJKr26+19X70xKdxEHNGPOcTxQDtV/dHJvLiesuq/euF7cn/rL5Hq6r96ZTjmelGngdPlSB4m8uCcXD3/qK/egN2/g+e9/6hpuDBkcRNFJ94H86Ac/SHlGfNcnvvOfxoS+9ujzVkf8AaNIBRA6VxJkSDE0Aup5yJ8xRjqTQea5/fVnkyaTUBsBTnFESoniMevNAL73OSTzgzXBaxA3daIkyknAiuExPPpQBnHDMBUUQuKkkqM/OgCdxyOKKsFAkAUBwcVMFUgcHtWzey1xX9DJSSCLxwSD6CsYjiCPurYvZYf8Aoc4D0vlcf9hNaeL6Z+X5YxHvH51ylQmD14iu3d6DnPBqGgySAn5UIHUcjNFAHPXvRiBAgmZzQAjoYk0YJAMz0rhEAzXEgJ6UgCQBjr+FB1xQkQminimBf54k/ZXCY4ihV8Y4FKJQVKCUkSe9AJoSc7ZMZMUpsO3OB8oJqe0Lw1d37vwhDUSSqaveneHNPtm0ocQl5w4JUkE0SWptjMbPSbq5VDLKynuU4qdtPBGpPp/s0R0XP7VqFtbsJ/h2zYWlJzsGJp23p7jiVKUIHAnpVzC1NzZePAd5tBL7RnsZpldeC9UaTuDG/wBEmtpbsW2UQogmPvpFy0SlCnEgqAPNO+Kl+RglxpdxbqIfaUhQ6GmxIMjtgGto1nSLe7ZhTZCiPiB61nWt6AuyHmI2lvcRjkTWdx0uZbVsJJAzFFI2n9TSykbCc9Y/GgUicJpKA2EkEnH60KYgzkcikyNp/WhRJJntQChTkmMelF2gfI0eZiDRD13ZFAFKYUBt/Gtd9lpH9FLhIPF8r/AmslPwjHT7q1X2Vn/o1eDtejH/AOgrTxfSPJ8sbjP30ZHOe1BlJoRgbuahY45+zFCPiBjFFgyc/KK4giT3oA84jH2UXkwM+tGHJEx9lcRt4zR6ACTGelAQDXEGD0ihAJGPvigDJRuUI4q2+FPC7984i4uWym1B3SRlY9KQ8HeHlavfjen+A2ZUR19K2y109pu3DTaAlAAAA4iqxw5Iyy0hDZobR5TCA02BhIottYH3lZlUZ61NP2ZBCUJJBME+gp8xZobAO0T3rWeNjcja1tfLtwkJCQB7oAiBS6EATiMTmnZHoKLtAggZArXjpG9kFJEccUQHakpwR0FKuEAEhMTTfcCoCMGkcNbhqVkGAk5E/lVZ8QstKZ8xKU4kLTFWjUlBtHmEYEAkd+lVK/1BpTigfhMg+tY+TUaYbZ9qNkAtfljsQYiodyWzBGetWvUw246VtpAChz3qB1BlO0LSMVg3R5gZIn8q70zXNxvBM9qNsBJxPpTAB7ueOKL0wes/OugpzGDQEbSPvoBQq3GZGegrUfZWf6j1BMzF2k/+ystBEycAmcVqHsoE6RqSf/yUH/2Gr8d/0jyfLItpM5mjETzFJ55PNd5hKsjPTNSstInnNduzwPkRRUpmOO9CCDQCkhWMEHp2runak5xIxQkgjMmloDKBkQPd6mczSjaQSCJ5gYoiATEZp7pzKnLxhscKcAmMCTQG0eAtJRY6W0uIWsBSvnVvSABFMNMT5dq2hI90ACpAV14TUcmd3XbYnFDGKGuNaIFFFWqEz2oVKzjvSTpPlkg5+VK09Grr4k9xjNBgDv603Lgkk98UCn5TtJAHBxxWe16MNZdP0dakk8gAgTVBvroF93cVoPmSNw5FXvUQlba9qhImCPlWf6xaKS+4QoRg7TM81hn7a4GTrjUjYVbk4lRHftTK6ClApIPMj0o6wiCncAVcYiDRE5UfeBVMAzP4/ZWbVDKQQ5icc5oSohIgZPWl7wJS5uBOZnHBpuDB+dMOKzwTGe1EVuJ+EgjilIIIBHrigWnMgY/EUAWfdASR86072UH+q9SH/wB5r/CqswgAxNab7JzNhqgH/wBVo/gur8f0jyfLJFmBQgzBihUkTBzQzA7GKlYxV7sRBowCcknPp1og3EzGelHbTtMdT1oA38ueJnig5IgUA5MwaUQmTH2xS2Bmkkxtkz271afClkEX7N3d7UMNqlSl4APT8aidJYW44kNFCCIUVqMRVuT4bF9bMu6hfPJaBUFOJJg4oibWm6Xe21wlKbd9twgZCFTUokyKwNu603S7jzNE1u9acTxvZGxX5GtA8G+NXdTukWGoFCXlj+EtIgORzFdGHlnqscvH+4vpIHJpJ+5aZQS66hAA5UYFQHjLXjommLuEgqWcICRkmsTuHNU1Z5y5uX7h1CjMqXOP0qs/LJ0WHj5dt2/pJoxe8pGpMLVMQhYMU8cdDrSXGzuTzI7VjHhZzw+lXk36ZeUYCvpCY/MVeGAuxCV6fc+YyR8LhkgftUTyW+1Xx6St0+SuR8JJoGrtIWAqSCeIpmi6D6oPu7cEEcUxefWy8sp4Bj7Km0cUneMrbBdZ+E81A6lbh1pS1YUR8VS712WkTv8AcwdscCmTjaHZKVe7Bkdj/kVOWqeO4pV4wpW7bsVt+LcOtMlLQhITsAM/IGrK/Zhl4kkncOab3mkNuoLrUnG6PWs9NVWvNq+DATTIDOADNTj1kgnBiBx3NRtxalBBg4wcRQZsmNwIMxkUZaiRx8ooAkBUERQkkkADjr3pgkpMKiRnBitK9kxBtdUA/vs/kus4IAJ2kelaL7JZ8vVOoJZz/wCer8f0jyfLKlEnPJroxgdK4dpoyQOnEZqVuB4BnjEUfoOlESBxOfyo8x/yoBRIkymPWlG0EupAk9vWk921Ig06tFgLBV6TSCzaJbst+U45tSD/AC/Fu9QK0PTG7bV7U26UbrYoykxJxz6VltvqKGVKdCJXG1sn+UVd/ZneBV9cB1zctaQR2qsPaM51stc+zi1vb5l5q4WywhITsCAoFI6DOO3WrKz4XsGtStLtlhDJtydraEwnjmp8BIHu4BzSTqthUvnYM+tdPDGMOdqu+JdOb1m9YZe95hhW4o6KMdaH+j9kzaIYt2UtNf2gSnK/mT0xS7a/MuCpRgqGM1KsBHlneDBHU5qZJbsW2dKSz7PbVOtjUw8osh0um2KRG7J5B4E8RUqjw4hN8XGpYTBIQiCn5wcD5CrHEEHdgnj1oqylv3iZPftRwxHPJDvWbLDB3AlQE7sVV9QfIWUACSZmp3XtTQy2oAgEAyazu71Na7pULMnpNY52NsJatmquvt2DT7O33R76epHalNJf+kWyVoQEAkET1qr3+rFFhboc8wyqISYPXr91SdhqzCLRAWVI3J3JK1TMc1Mp66TTraXkytM7RzAxTFxtCUKU2owIxyeKMdVSsFLRBUrCo5H2daKVF0bCNqo5KYmn0XaBuUjzyUge90IqH1NG5EpWCZgAGcVMOOI85x4fGmQNw2g/ZUPcONKgGAeojrP/ADrNcRDqD6D50kZBPvTxT25QCokKGT2NNFJG7Jj7KoxUkleOT61o/snONTTwP4X/AM6zeDMVofslJ83Uh3S2efVVVh9RGfzWXcnGB2o6cp5ooJJkUMYJJyeBSW4HMjFHaBKvzpMHJH40qgbetACcq7QcQKOkkGFE0WRGBRz0nmkCm/oDVl8Cagu11tsbsKBHNVgJkRkinemPqt7ppxJIKFCjeir0KxdD6J5wIICZNLLATaFSjlWTUVoD6biwSleUrR35kVUPaMvX7KwQ0lybNS9oct53kxhKh0+YNdNy1NueY7uk3bXPm6k4ppQCWRM96sGk3zOo2Td0yfcVI+RBgj76x3RtC8VuWinLQuNJVjY4rZP31qPg7SHNF0Ru0uHvMuCtTjium5R4HpU+O3avJjNdJRw7D7qiTOO1M7xxRTyMGnL6SCodKZ3kho4zMGry9M4z3xVdLculMtrJUrASBVYftVsbi78XUVoFrprRu37h1MqJMEiq/wCJQhpuUxMnBPFctjpxqp3lytbaWyBAJOeldYXVw2r3RvQPiST0pF1W5Rn7ppBu58kKCcqNCkzbagoOgKWoT7wUVcVKfWSwyFFS1LCckkkxVPadcdC9xlQMiKlWUOBoLCyAYMelFJKuvsvo3JX75wRUU6lAdKGyYn76ULkZkwRIpqpxRVEFUCZFSYqgCtUz6Zmm61Hd1Oe9LiCgknPakyQI296oCpJOe341ovspgXWoDAPlNz96qzxIG/3a0H2Sg/WWoAn+xR+Zp4fSc/lmBTA/P1opM5k1yzu5oh95W0CAKFFUcZzQ85nHeiIkBKYxM0oMCBQBgClM80JMYAzRN54mjo3LWlCEySYAHU0gdWVu/dPoYt2lLcUcJAyavJ0K28L6S5d36ku3ziCEJwQme3r60Hge6t7DWlaa0y2twsq824Jz5gyUp9BkfYaivHWoLu7wI3ApR+dPU0nu3S/+B9QauNJaUlZ90QRORFTxvbe4c+jrdb3kSEqUM1kvs9vFs3DjKpCCoZ6SatmqeHNLcSL2XmtklTjbypSe8ftWmOV46jPLGb7W115jDfnoUpIgpQoYNFReoYIClxJjB/CqDaWfhgrT5epXjlys8pfUDP2AZqy6R4WsWX03dyu4uFp95tL7xWEn5U5lbeiuMntZw6HwQRTK9KC2UznnHel0LQ2klMJFR11doJAVEmcjrg1dvSJO0U/cIYQSCIP+c1R/E1whZOwzI6nin/iG/CFFtsgbh0ORVLu31OrJcJJJxNc9u3RjDd0zKjgCmS5UsRyo8U6cBccDSREZNSLOkFGnuag/CEIH8IKHxnvRFI2wG50AqIGasQ0+4baWFsvQRuSSPwqP8I6crU9YZZCSUIO5e3oketar4iv7LRbJlWoM+Y0475ZIyU+6feFPjvtNy1dMqWSUmVekUicElJOMEA5qR12yNtdKdaAVbve+0tJEKB7UwZb3cc8moMkJORwe9CUhJmM0qpIBSIKZ9JomFLjH2UzFRBUI71oXsnxqV+Bz5Cf8VUJISCcekVd/ZOT9bX4g/wCoH+Knj9Jz+WZKAHURXYiaUeAGcT3pMDdAUTMUKcCJB6flRpgmOTxQgApGAaW2xJEY7UbBGAIHWcRUx4cbT9MVdqjbZtqeM9VD4R95FRZEgcTPSpJpTlnprkjabspCQRkoTmfkT+RpAt4Wu1sa/aucrUpQMnmUmlPEw36k+owQTIjtTLw6VK8QWyxnaoq+QANONUJfucEKKwkfaYoH7W/wVpqHNGUshKXFObkLiM9KtdoUXNu4w4ClfwqTxFJaRapttIaYH8qEgCOf85qvN+J7dvxS7ag/wEkNhyfiX1q5/lle1ns/Cem25StSnC4lW6RgD7KmQhLaQEmY701TdpLYIyJ5mk7m+Qy2PMWBJwK03jJ0jui6ld+SySE96qDuuBy4UlK4Q0hSiT3iB+dJeKfEDYQpto843A1RV3S1qXCsuYn0rLK7rXHE5vLwuvurWoqzAqPXLrgQ37ziuB+Zo6kKU8lhEuOqwEpFWPRvDLs73QVExvTH4fKpXR/B2h29w6p263LQgbojCz2+VO/HLgb08NoT5aSsAJTxx+lH1K9Oj3du1bKSV+Z/FA6p4g9qi/H92py6at1H4UyfWeKe0/tMeyazSE3t0RuVuSgH5ZpX2uOg2tkyCZKys/dFSHsyShGgLVE73D+Qqse02483VWW+jbY/E1X/ACnX+kRoV02+2nTL0hLaz/CdI/1Z/ak7m3ctLpxhxJSpConv61H6fIukkKg7wJ7Vb/ENnFqxeoHZtxUZxwTULV1azjHGJoiPckwZPGKXxyUx3pMrIJjAnikYpI/mzV49lOdYvEiP9mH+IfvVGJzKiADmrv7KFRrV4QBBt/8A5JqsfacvTN1mSAR+1BwDmelCZ3ZFADuEjMUKcBjAwKPkAk8+lcmAkYyelKRM4pApYthbyS6f4aQVLHoKJfXq764LrkCcAJwEjoB8uKWKdlgopMqdcCD6ACT+MfdSaGEpA3ffQDnw6n/Sbh7jy7ZxXy4H61JaKwbjWbJtwmC4DkdBmmmkNn/S1IBCFM7Nw4ytIqe0NIRriF5IQTx2OJPpQX6X7UHnvoKbKwKU31yrY2op/wBWP5ln5D8YqU03w3ptlprdmm1aWhJCiXE7itXcnvNQ/he9tL+9u30lKilRaaJ6pHMfM5+6rg1kRBjFdGEl7c+Vs6QGqeHFXMq0+/XaLj4Snej7ulUDxHoXii1KlPvofaGdzZP5RitfUiCIHWaTeZS+wULB/anl45Sx8lledLi2uFLBug7t9EE0pa2TlysC0tXVdNxTkfdW1P8Ahy3dUnzmt8d4Io9poNo0lKUpVAwUJOMVl+LJt+SKR4W8HFspuH0gEcnqD86ndZfZ0q12NNhTq/gaA5Pc1aHmSlsoaIbHAJzHypixpNuytT3llx1Zy4vJJ7fKq4anSOe/bMdNsXr/AMRIF624G21ea6pSfi7R6TTD2iBP1myUxBbiOwBitOvrZLD1w+lKQpSktgg8AVjviC6+s9ZecQoqQFbGozIHFZ2aaS7aN7O1JR4ZSVGBvUTms98V3p1DWbh0kKSk7UEHEA/jVg1HU3NA8N2ekNhIvFtbnoP+rkkx+NUguKU4SokzStOTvZ9o9sH7xoSRK4B9a09WmJVoNxbvqMlpSgT3GR+VZ14ZP9YJ4gGRJjNa+hKPq0uOBEBo7pxiDNPGbLKsh9wjIE9ppJYSN4nI4ihWAHFbAYPEigUMZOeoqVkMk8zFXX2VE/Xd3yQbU/4k1TzAUAmJPFXP2XpKNYuZSP8AZj1/3xTnsr6Z25M8HOIrkjGMCcijqkyf5hQoQojAzzS2YOAY70qw046rY2gqJOABNTOheGbzU3Eq2hDU5URGK0jRvDdppjfuNBSzyo81UxtTcpGZ6hpztja2qbhBQpSyrOJGKeeHfDzuuvqWSWrJs/xHP7x/uprQPEHh1rWUW6HNyPLXJUnqI4qQasrfT9PTbtICGmUwAB/mafDtPPpUNatbdu3+j2rSUNtNAJA5Hvpz+dRYcTZ6g6hBB8xKmwr/AHqmnEC7v3kso37myJUOarviRoWly2Ee4R7w781FVDHTtVutE1BXlgFpStykL4OeRWz6PrCLy1ZWlw7nEggE+lZL4gty9p+nakAFGSlwgd8j9avfghhRtUiJDTKYPUKPrV+O2XSc5LNrkHnSMwPnQNuXHnQ4lBaIkKScg+tMrS4BUptLZ3AAExzS2oXzdk02XiElaghI9Sa32w0eFYyT+VN7d1H0t5tM4AJ+dR/0x5xKi0CrerGYx0zTyzsCgrcdhSnI/mJgCiXfo9a9lnnWkKJUoGBwM0zVchTiSQNs4APFOHrNggncoCIwriq74ruFaXo1xc2Rl5AkHmOk0sroSbque0bXG7S2NhbrJunQSsD+zQf1PFVXw9btaTYK12/QhcEi1aV/OvoSOw/zxSGlWC9WuXbq9Ws26R5jzqzk+k031e/Vf3Sdrfl2zI2soiAB3+eK57duiTU0Y3jr1y67c3Cyp10yoq602SDvwCZ9acXa4QBRbVIHTnjFLajrRrj6JeNqKsbu2K0rXdWatvCy4dAW+A2gDk7uY+QrNVt75KE7SBjFOlN3982FOlSktN7W0TwP3ol0VhO3hToSIIUcTT/UdO8hlDjMrbXyR0qHClIKQZwcgHNW/wAPuOPhSEtqLRGRt4oCppM4MwOMVc/ZjuTrFxGf9GPX/eTTHW9HAd3WyFAnkRgmpD2aoU1rVyFiD9HIIOP5k057K+lFbYK1AJSVEmAB86unhbwwpakvXSMH3kp/ejeEtEC0IfcSCSZTI4FXy3tw0lKQRuAzFPGbLLLQ1raotm0pSAkDpTpML7ZFA2mRDh44B/KjNJlZE4Agmtp6YhO0HtmZqK117c2llpUkmB8qk7hODBgq5gVHvMS+FxujJEdaWXrSsTGzsgwd4QN2M8GO1Uzxs1F2lYx722O2JrR3I8laiOAfXpFZtra/p2jFxah5jBCXDOdycfiM1llNReF3Vrc09tfhFqy2ZWyFj0VgzVi8I2ymtMC1JCS5AiOw/emryUuWduUceSkCD6Cp3TGvK063Sedu4/bWuE7Z53omUpRdkRJUmfnFRAR9a6ufOG61s8JSRhazz9w/OpPVtzSkOtH+8MfKmeghADzUASornuTk0770U/qYfSA0kITEEYGMCgS8EJAUMdKUSZACviAjnpTd/b5XPGBVpI3TqUK91PxZ9KhdRabv0uWzgIacBQoAZyOaeOkJSU7yoqOfSm/lpbJVJ3E4Has7drk0zfWnRYW6dFbJR5SR569seYo/pEVAPrTBCE4kQfsrRPHmlfSNNN+0j+NbgbwByjr93NZqlKnfdQmegNY322xu4QU2XHEoSczip3TPD71wlDijtRGCR65ouk6WpxxK1jE9B1xWn6dpzbNm0FcRwaJNi3Sp2vhz+JJmexxIqyWmkW7QCFMpSmIMCpRNs2mFJBnrTlSm92EE4n51cxRcts/8WeHWy6h6ybhU5AHIp/pViqxs0jcCVJk4qxvtpeVtOEzzTJ9IPuCZPEVPE9kAgC2KnglRmJPWnHh+2ZRqi7htIStTBE9wSn9qM7bJbYyogxJBPWkPDTu3UHUFWPJkT3kU/VF9HenNJaaCW8YgVKs8nnA5psyjZtASAQIxSl37oK0qAUDIjir/AEi905ChJkxGY6GgYUCMwM9OtIMuBxnzUqKiRHyobMnykKWeYpykduJOxJoik7o2j7aN5gMoE44MUDOZ9PWmRFxsFCkqAVI71RF6C4jWdQs/KUq1vmStLkYQsVoKwnA69aavoSFhQj96nKbVjdITwhfm+05Vjc+7eWUNr9R0NXYDY0hAxAArOdZA0zW29St90qG11KT8Qq/pWVqT2gGKfjpZz9m+rL3NGSRtWCTUU1cpY1FjAPmACOxOKmV7FKWlSZSeQTVO8VhdndWi0khIWdqhz3ijK67GM30uSFkbVYB5zTe7eUTCYIPQdKa2d2LphLoBCAIHr60Z1TbDCrh9xLbQGVrVAAp8tlx7EAUFE7ZM9aaX15ZaaC7qly00IkJnKvkOTVd1vxuFldp4fSXXAffuSmUpHAKR+pqDPgrVdTcN1cXaVOue8orJJz3rO5d9NJj/AEv4l8ct3CFW2mtfwVIKVLcHM+gqq6WQt9LZJKTgAYq1N+za/WsJLze09ZNTemeAWrHa5c3AJmfdHFTxyqt4yEfDtgfpCZTCU/jVxdUlLYSkCB3pO3Yt7FspbSBBgHrSXn71d5MT3q5NRFu+yyFyY/8A5RVJUsgJHWDXNEFcR7x+yKWcVsAPTrxTI2LO1so3ER0pgp3y32w4CNxgZxNLuXO1SoVzTF19Dl6yhQiSDP21NqptI6ghKkBMD3hEUTQbVP09z3E4aIPzkUcqUt1XBCc57U40J1HnkBP8hJP2inJul+izQBSpK4nrTbelKyicH3gInHahLgQ9PUngVDa1cO2jxeSD5WCr05ot0JNnirg2b6kKBDTvYGEqp82UhpCQr+UdKg/rBq6QUrCT7slScj0qSRcBLaQqQlScGDSlFmkky4pSkk8RXSW1jBE8kD8aQt7oLKY7wMGKd3IlonqOwq56TQLSpUEEQetIuJUVncTHSlmHQ617xyOe4orqIJ3ScT8qdEQmtJZTbLS+ckwCRMEiq7p3ijUNMB03abl0x9HU4rEUfxZeKXqBbSSUtpiB8vnzUFeWbr9jbuIUoP8AvqaA+L3QCfszWNyu2sx6St14q8VIeJ8m3SBEpDYP60zVrN5ruoW9vfpS07uhIggE/KnTNy1fWDN8hO4pTseTJkKFLaRbN3WsWboCZZWVJJ7Qf1pbtHUW68vbXRtMS7dHaAAlKR/OYrMPEfie61xzy1ny2Ek7UJ4p1481VV3qqrcKPlse4kfmfv8AyqDsbBTywpQJCjE0ZXfR4yTurH4N0xTrSn4I8xwJEYlKc/nWn2yAw2QhOD0NQegWYs7G0ARAQiTnuamVKuXEnZ5SOoJJM1eE0zzuztx2QJMdaZ3FylUpQVKjBgfrSampw855qu0QPuFASrISiAB0ECr2UhB9S3VABQQD0Tk0T6OYHme72HWacts7FlQ2lcSSTxSDxLmAeMk1JjpcSxGZxmkHrxSkEREnv91M3H/M+AYBmZzNN/NB3LWY9OpqbT0WfeCgQEjenHbpUHfXX0d1lwrSr+InrxnFPluIT7xIAHQ1VNbuAt1CRj3wewFTauRfr69CbZpDSSXXIiKmdGt025CQQFqQSQfsqD8OMBxr6wu8D+z6/dU1ZX6Xb9QQFEbDH3prTD3us8v/AA03FZUlwALBMYgCkiz9ITsuEiDMzkUotkF4pWT7xJMcU43BEp3DP81GhtRr9j6o1EIKlFhw+6CfXirY0UOtISlUyBnjp3ph4rtfpFgpRXuU2NyVDpGf0odCuVXFq2pSsBKcJ+VROrpV7m0q2pTLifdmOxqSbWFkDpGaYOJJIO2esnvQtO7HAVqiOJ/Krl0izZ4UhlzAgKo7rIcRtUT9hoVQ+1CTKhxFN03BZIQ78Xzq09qx4g0WHl3CEKKVQVpQmSTTfQtMu1uOX14hTQQ2WmGSMoEgkn1MVdFOocgiPWaQcDXwx68VnwjSZXWlBvGE6DrRKgr6Den3xHwL/wAmpPR0iweulLIKWWytBHUGn2v27V1bLadAIUmAex6H76plnqbzVvdaddqPnIaUgHqRzUa1VTdiLYSNQv37l0E71k/jVlsLAS22iQokCYxUDoaUJCAQQ4Vd+fnV/wBHtoeC53AJkkfcKU7Vl1E00EtMpBjImPSgU97hKJAHE0leu4IQRtHr+FMLi5Wpr3QSkDkd613plpJpuEp5Mk55/CknryIhMHj/AJ1FtOqbkEneM8dKIHlF0RJJEdhSuR8UqHZMrJE+lN3XVyoQRjAkcTTNV05wpJKZ5FNLm/MrSlMgiInNTsaKuv8AluK2GSMET3pJl5PxKSraTgFXFN7a1dff3OoUluOdsT99Lv2xaSkgEAGIGftzSUjtTcDh3IVtSMGM5qsXKgq7t0r6kJPy61OX6iHTkJTyUzHXr2qt3i5v0qAEDIzzSXGiDWmtqNPYa9xtAB9D6VL6IxD3mKUsJKFbRHqKrnhDRnnml3FyIU6dxnnbVh+nNWd3CiJKIzjiKvH2yy/i1/UtvtAU46pQ/mkAn5wKBWi2qkgFTsDpu/5V1dXVcYw5U1uvCthdNrQ45cALEHasDp8qTsvCVhYNBDbtysDjcoSPuFdXVMwx36HLL+pAaPapBALmf96k3NHtFIEhfb4q6up3GHul2tOt2xKS5PquguNLtXz/ABEqnuFRXV1PjE7pH6isRMB3mJ8w0qnTLRKRCFf+c11dRxh7pFzQ7B2FKaVnn3zUc94I0C4uA+7aLLkbZDyhP411dSmGN9wcrP2C38E6BbLJatFg+ryj+tS9vo1iyFBtnaDj4j8u9dXUTDGfoXKjHR7AkywDPJJNFTpFglWLdPw9z+9dXU+MKZVx0TTpJ+iokjJk/vXfUemBRi0bnrz+9dXU+OP8LlXfUOlT/sLP3VyNA0lCitOn24Uo5OzmurqOOP8AD5U5TYWaUgJtmQBwNgrjp9nGbVk9fgFdXU+MLdJK0bS3F7l6daKUeqmUn9KD6j0jB+q7GRwfo6P2rq6p1D3TpFpbNiG7dpI7JQBRHLK0UQV2rCj0ltJ/SurqeoNv/9k="/>
          <p:cNvSpPr>
            <a:spLocks noChangeAspect="1" noChangeArrowheads="1"/>
          </p:cNvSpPr>
          <p:nvPr/>
        </p:nvSpPr>
        <p:spPr bwMode="auto">
          <a:xfrm>
            <a:off x="80963" y="-1119188"/>
            <a:ext cx="1962150" cy="2333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84" name="AutoShape 12" descr="data:image/jpg;base64,/9j/4AAQSkZJRgABAQAAAQABAAD/2wBDAAkGBwgHBgkIBwgKCgkLDRYPDQwMDRsUFRAWIB0iIiAdHx8kKDQsJCYxJx8fLT0tMTU3Ojo6Iys/RD84QzQ5Ojf/2wBDAQoKCg0MDRoPDxo3JR8lNzc3Nzc3Nzc3Nzc3Nzc3Nzc3Nzc3Nzc3Nzc3Nzc3Nzc3Nzc3Nzc3Nzc3Nzc3Nzc3Nzf/wAARCAD0AM8DASIAAhEBAxEB/8QAHAAAAgMBAQEBAAAAAAAAAAAAAgMAAQQFBwYI/8QANxAAAgEDAwIEBQIFBAIDAAAAAQIRAAMhBBIxQVEFEyJhBjJxgZEUI0KhscHRBxUz8FJiJEPx/8QAGQEAAwEBAQAAAAAAAAAAAAAAAAECAwQF/8QAIhEBAQACAgMBAAIDAAAAAAAAAAECEQMhEjFBBBMiFDJh/9oADAMBAAIRAxEAPwDzQ6xLl/yYMMIDAdRT7SAW15kjNJ8pE1AbYOJkc06WYwI2jpW+O/rMDIrExAjvWd7bG5x0xW90hcD70BBkscKOlFhsF23Kicn3FCgCrEDPYVsYCJYiKTdQEek/mpsBKhSCTyDQXCVVtrZ5o9pNxgIMjmqNuWHEnpUGiEjBOO1FuYAnOB1q7aAETnFGySCAIp6BRaUwxBPHtRKoUDcxNULYknOPem7RIAGaNAq7dtK5EFjP4pIcso/bIB/9q0X7ahdw5obRRxsCmV6nApWXYZHu7TwfsaNLzGIVx77qK8GU/tok/WkXBfdpbaPYVOrDb7W+4SApkd2pwW6p9VpR9xWfw1GZyhaMZkVq1di7buftDBHQVpJ1tIxfKgSoHSnWtYNsBN30rnvbubwtzaSegq3PkICnpM8ExVbo06P6y2skoZ6woMUwapWI/ZYgifkFYTcubBMjvmtNolrSxVSlpqF6zEOh3nIUjiqGotK0QvHVaztcQBQ0FzgEinW0N91JFsBARHc1WyMfUWFt+q2pmchKy6a8VuXVUQjHAA96lqwbd518sMqnMjEHk0/UbNqhQMHpSu7NhhuLDcU1CoRgPYVR/cEgcmKUFYyPzQZobcgWRntVv8rk8CJobOBJzVlhtcczSDO6AsDJiOKQTyBk81pYAvAMUpyVeO3Ws6YFkmNvSKLZ6Yk0RBLHtViBIj8UaCkU+WpBjNM2Az6v5UBlRtM4p0EbgxkRyKqAg2pAhhTVsN7VT+mPfiKZv4p6gZtXaZLY3AgE81lWVXEma6N47k2qa54BN0STIPSoymqcBdS4xEACeD1qwpMBzke1bFth1UzjtQXbBRtwz9elGhsqzc8m56YroPqncKyozPxPYVggRkCafZuBQckDinLfRU+768rCmJJIyK5mrdbkC2vymCf8U/VIWbDSIOPvWe0k896nPK3o402ne4CpzHfkinaXcLhDSfSBxTNPbRblxSAfTOR70FmV1FxNgyOopz4StgXY04LV0NNAuNLYntWO4+QsDDYp91tt6Vxu5H2q5SaiIO4iRAOO1ZmPoHMARBpaM5IY8RBo1INpS3Jk/wA6e9gNkHZBPB47ULmCSOJqISQqgTOT7UJDQC0TxAp7CBoLEckYpZMXGbdEiBJ6010hPm+sClqguK08jiooUTDb2ntihcg5iMGZpiqHcIRTPJlSOI4xS0YFKRIiI5q9oglYz1qrduVIOQI6UVxRsiTjiKoiLhZbgBmCKZumSoMe9KvNBnrFXufhZAOanZm4ZdkgGJqrKtd2rbDXHMelQSa2eD+EX/EdUqIhg5nt9a9R8A+HNLo1VEQboy0ZNc/L+iYdT214+K5d/HnGn+HPFdT/AMeiYEj+MgUGp+DPHLTeYNKWEHCtJr3vw/Q2wnyAdorZ+hRh8orn/wAnOtf4cY/M9yzqdLtS/pnTackiKl2HAKwdxjFfobxX4d0WttlL1lCe8CvN/Gfgn9Nq92lEK08f3H+K24/0S9ZMs+LXceeNbgwYOKzXgVO3p/Wu54v4fd0GpZL6AbOGBkGuS7eYdwPtEV02z4yFZ2nLDit+ktW3vMuxAJBJj2rnJOQveDXU0hCoSOTgntV49lRC3tvvdZQFiAR9az3bJTVF49OzdPvWt2820VE4J5oCRcRzPyhhFVYTm6mBeOIkk0eouRcQnjcBig1J3OGjoDNbLenV3G9QYII5rOS23Sg2BMzxMCivoRA9jH5prWdhxIBaq1BBCuJErV66SVaUATyIpN6GJyYgGtGkkWRnJUZqroJ7EzT+Gz3J2/UyKFWgmQBgYpxGBPahtkAnrU6CtOyrcWRB960NcWWxJ4mszJJDdfamKwn1AiaYKZzbbAwcxUtOG+aAZ70VyJBAmaReUrcDCYJ4qbdGa9pTnqRFM0VjzNTbtxJJ4oLbxG8+metdj4YtDUeJWXj0qZyKy5c5jjclYY+WUj0DwXw21odKIA39T3rveHXVN3yyRNchbrBMERRWDdF3esj6V4/llbuvT8ZI+5tOg2iQBXQthNgYsK+V0bXbjLufn3ru6ZWAySR/StMLqsM8Wp0Vpg1ydfpkuAhgK6V19iGst4ypkYq6menlnx74F/8AHe/YQr1M9a83uac7FXiB+a/QXxF5ep8JuWCAxggV4jqLOz0MIZScGu38+XlNVzck125SWWIKp8xxM1rtK6ooIiOTPWhG3cp4rQjgH1HFdUkZl2muea4YeiJk4iq05M3S2A/FalcMzTEGBQ3TsYhQDjgVeicx19Q3SApit1q5JWOgzmqNn5gbQEgc/elKVRzbX5eR+KmTVNqtsoVwxkqTFBqoOkQyJCgT96uwJ9cY/qaDVgi2xOAQJHvNPL0X0m0QLIgkEiKEs2As89etItXCLTErt9RIHMUenuyRPvUwzSwcgL9Iq2stt9MCguMFO76cfWtbPNosBmKYZLRYkyPSJyabKQMH/FDsm2zARM0skIYPQUt6ANQCIKHIyQKD5lknjpT1AYmKUx2IRHWAammUwLtjgV9L8L3EsOG4ETPavnLeAepIrpeGq1xXUttUEbo7Vhyzyx0047rLb0Gz4pp9obzAYMxNdC34jbOn8xMqOteYBTcveXYFxRzJODXpv+nHhi6rwrWXdTJUyiqeDXFycOpt2Y8uzLPxRodPdAu3QDNfReHfFnhd9lT9UoY8CvLfFvBr2h1l4NaO0sSk5xXQ8Bs6+9p7u/QaK4FYBLZQKXHXPT60Xixxm5SuVyurHrOp1COqPbYMhHI4oEbcpxPavl/h93FuEW4ttsG08zbIxFfRq6okg8ip9lZpy/E0uEXkK4Cn/wDa8h8YsPa1reYCNwke+a9nuu1wggBpOfpXn3xdpAu5/LA9Z2sO3atvz3xzZck3i8/1DhHURgmtFoqwIgc9qvWWku2wwUSOKVYYqYI5FenOq5WvTgbnEYxFMeB6yCI71nt3lV2UsATFOdt4G7pyKuXpIGcM5WZwCBQC0jODCg1RCJeAJMdPajt4XkzNBiRPKlZ9xSfFQBp9wMSBn703YztLyCViBSvFY/SRjj+9LL/Wie2a5YH6dNvVQazW1K3M1qQk2FnsBNFbtBtpjMc1NhlEhUG40atuTsDNKvISpA71IKqRPX8Cp32GguBYEYzSLpAeRnPagLygEzBqFpX3pW7CeZg9zQQT1+oqQTAqKYIz2pezAVZQAJzXa8Gt71vA9hXHJYMJA/FdbwXUhLpXq+KzznXS+O/2m3Wt2vMYW7a5PPtXqfw1aTw7wi1bXrXmz3Rp7iBSAGIBI7V93Z8T0dnwm3eu30FtRkE1w8mV6d+OMkbvFvDbPi1gMGCX0Mqeh+tJ0FhrICXVtgcEAVyfEPGBbFjXeGgvpxi7HH1rq2dcmttLctMCSJweaytq/B9DpRpbVosqruIyY5rDqNUpa5BgKeelch9Td2lQY9hXM8S150yptbMkU5d9Rlnjrt3/AA7xBEdlfChvSD75iuH4/wCVqtJf9a7kMj+dcltcDaDqTvEF5P8A32rleJay5a0u4XZ3dT1rfCdufKyPnLyxvxgMKzBRu2npmtF64bqBgpJPNZ937u4cbc16McwBaIuZz1mtVhztackUsuJntQB/25B5btVToHKd94XOgNN+VpzFIsN+2ZEkN/am75UwZqoRhJDCMYpXiCBtOizJNMCkrPWKHUqPKRzE+1GXcEc23fAsKB0nmtmluKxRR2NcoqFtjP1pulc7oBP1rKZK06OoQKGYRnvWEksTPFbNOxughzPtSragM27Ap3smMAg+wqwMNBg067yQB+KXs2kljUaMj1ZAOJ/lRC5jOY61GPqOOlAiNtwOtSZpJOcxRWGe1eVw2A4ye00K7o4FDeYW7ZPfg9qKJX1b3N15ixLCBED+lHZfay7Nz21fcbeSPxWDwDWDUPbZuVWM96+w0C3Qwawu7uK4sspOnfhN9gt+Jam5YCW9FqHX/wBbbER+Kf4E7WtSxshrduYuWWBBQnrFfSaRtR5QDKw9zxS9RYtjUee4AuFYY96w8sfUjT0lyWXeepOa+Y8ZFy7q7a2tzsMwBX0yt5lq0gBZ2/hAya7Gg8FPg+k1Wv1SB9S9sgJzsBGFHuTFaceP1lyZdaeSrq/Ju3drkbSce/FZPEWc6O4/pZdwEA5yJmK5/iupNjxXVW0PyuQR71jbU3dQQCSRIGBFdkw+xyXL42aNw9oMPequ21CNtodGu3d2nFNYGIHJB5FdM9MWW0jFCpyIoxaNtVzMc0xWHIHWo2QcYiachqsOyh1YR15o1MLBJkzQORG4Dp+aiuvU5jFMm+1BSla3FpB/KpaYbQelL17ftoaq+g495ZQEA4gT9qPTW4TceaMukOqElYMFhBIptr/iUQMjmspFJpgwiZ7054kkRPY0CEAkjAorYDOxOcdaZM2YZmHWhuTdMnAmteyEMAc0q5hojpU2AnZHTPFDG3kzTSfbilPHUilTTAWRWPU3gSVYHPBrQxUAway3+RtiROIo10H0/wAPaLz/AAdNRps3lZgQOueP513/AAzxc2CUIMjkdq+e/wBP9dbXVXdFqrgRLnrWeJ6j/vavrvEbugvoLXhnh9rHpbUMCzufbMRXDnj/AG7dOGdk6dNfiazb04LXcDpWfTeJa/x3UDT+F6V7hbHmHCjPJPFbvhb4S0WpNttbZsHq0tJ+kcV3X8CueCatbvgt1gjZa1/DP07Vn4YxpeSu/wDDngSeF2lvalhe1hXNzonso/vyawfHvjSeGeAXtQpBuN6NOO7EfN9uldTS3tXqNP5mvRbVsDNtTO8+/tXi/wDqF8QN454sUtsf09glbYBx9a6MJ5dT0wyuu6+Je073Wd2Jdmlj3p9hCHiOKNEZgScCeetabaook5j2rsxxY2jsgBTIAB9qppyVE/SmAApIOJ4NC7BVmOOa00lmBO5w0gE0u6Y5JxgUd19xkdKxXrxN0ZwanK6OHGWsyZDAxVadgBsJnOaKz+5aBnqaFl2lSMSM4o/6G+3CqgER27c1NWp2oB0FLT5ADyKZqGlADzAqr6JxV3bGMknvTRcItqDV21BtnHMmlNhZ5isfShG4QwCzNaNOW2EZJnmsIMsAK1W32gCeaJexW1QNok5J4pV2dxPTvQeeqjJOKy3tQ1w7RgRmq9kmou7QYjHNZluNcGcfWiuAxJoFMRH5pa7M4KIz96C4FCz7xVEsZ5FCpMlZJphEK2rykCe9e2fAd2x/tBs7EuIAGcGCc8EivFgvrmTPGeK+w/098Se14iumvXmVnO22J6k5HPXt3HvXNzY2zcaYXvT2TQ6Swmo/YY+W7QoieldTxFk05tWiTLAzBivjtbqb3hT3LHnB9xW8jKOhBG0joY/tSP8Ad38UuKwvMPLQL6pzHfiuad7a1s+OfiL/AGvwRrmnYjUXgbdlS2QDgt+MD614ul4/M4ktJJJrtfGHiR8R8VL2WJsWxsVS0jHWuAbgHPFdnDjcZ2xzspm5oPvTU3CRGKzreUFZnmjOoAb610Rmeb2whQcmiZxct/aCKwXHJYHMUW6BBMU9gVybcqD3k1lY7tpA60d5p4OKzltzwMDpUU43aU/t9IBOKO56klcx/muej7LhOYitVm5uskUTL4G+0ytbB9qDUsQonggZpFn0rIJjBFXqXJsTkZHNVcuiZrF9hiJE5obkOhAEZ6VVq9aJiJyadaCupAED+tR7Nhg7xHvRXHPEER2rYbK7T0xWW6oX1UeI2TucY59zUW6u4yc05Igk1nurubcAOKPQMP7gzQO2xoHWhtsyn1UYzuaMgCKAtXnofxVq8SMUokkGelBbYbyDxFGwfacBjmmm6yXFa3IIIPMVgvN6gVMRTluQoBk96m3fRvZvgz430ur0pt6zaNftA3H/AOwD+/tXO+L/ABez4amrbTAJqNTkYyBGT/3rXmFq41u4ty3KMuQynrTPENfqNbf8zU3GuMQASxrn/i1k08+jG1bOCDSzeAAJFZ5O0kEwaIE7YbiuqVlYZ5m6Bke1U7EMME/Slo2aNWluaYGzQoBwZoxcloODETS9wmahIaD2pkbtLGAZFQWeHjrQWyZInHStAaFzme1MEsksSBn36+1HaPUABeCKkEiRUsDaYbMmlYGiwPWF6UzUIPKiMT/c0FmFYQRzTNY22yAT1P8AWl8DleWFdvucVo091QnbFZNQj27krJDCTQo37UE84qd6qmxdQGieT/SlF0vyF5B6ispxHUCjtQocDFVuloBYrfMEgDAFMFyJBAis7R5k9alyFG4c/Wp2Z7gH1dKJxHycRBrOWOZ6Zord7BPf2p7Iu6HVTEmlhmQzE4xWid4GciZpV5fVjNTTgN27bPetSiVwRWLYS2YEU62WHpngSKUM8BjGftUCvMz6R/Ohdj0EYorLSkEZFUSyrSFAMEZotrR6qvftADYNC1ziCc0ySBwTFLLFcTVkyREfaptDCdsnkTSC7dsmSOIptsAKCzTnIoN7xt4ERVqhwAetMNSuqpKCM5zRrtbIEH2pCoQDJn2oSSrxMDpmq2TRcbaszx/ShQyN3bioHVlG76H3pbQowcRQGiy3709CKfqmWFnPNY0JJUg5pt5i1tZ5gGl8Nnd/QyMM9KVslBjin3BbNwAMDB6VZC8DtRIGJlO0xzIqK0FpxT22+ocZrHcM/L9qVNbsPVnINJcksADVLuMzRBQcmpBo/c3DvQopX880VsgDnNEvHEmmFIdr7FBjmTQXxOWMU+MAk0F7b6RiizoitqEiKbaNu1kiT9KACDBj8UUiOaRjJR//ACn3NRQwPpAj2oRtAEkzU3OCNpEe9MCJYzIz0qws5b8UtvMPJAqgrR8/4o2DPMVGAioLozFI2er55zRC3JkNHtRuhFutuJinpfhlmKStpdxycin27KmPbNE2RnnermgZpZSSI4ojbAPI+9CyiOuDVAyQMcwKjgH1kYoMmemKZbhrcYg0BFuN5kjOaYLgF0lhI2jFACAwFX6fNPXFFDGz/uswYExJPegOoKxuacUppDOAOKQ7EjI4qNnpouXSQcnJoFJkE9KUoLlQePrWpLYEdY7UvZooaZUwJzRHAkQalwxjjtVK0iIyKZJG0yF/FFLxAx3oGdgcA1N+KYC0q3zTPNWTuhgJxVPtcEEfeqtAhIGaQMW4IAg1QuBhj+tJUkNI70YhMboo2DVUGCQaLy1J4MClrdg4NQ324BGaOgtgq8E0Ie3PInvULMQNxGKEIpj0gH6UA6QM9Jw1EYJBIg9xSgSARGBRzGQDHamERSTM4FaEL7iZNZrJkyO/StdrJGDmnCq2DNHT3qmtkQQa0gGICx70DekSc1Wi2UQqjJ5oFnd7Vpe3vUREH+VIW2UwRNKmjNNxc/WqDfue0UsEC7xmtDW8sRGAKRucWAu3piN5iD70lk3NiaZsPmNBn1Efzp7i3aUNMmp1sEpbUMCcz3prXkEQYIHFZrt/dHQdKQbmcUbGmlroJkE81SXIYlTk96ySTRAMOtLZ6avMac81SMYJNIkxgir9RgzQDneIJpaOwMzg1f8ADnmhJM4GAKQQOSeTzRQrEUkmj3QMdKDNtocyYpghQAMilox2COTRycZimkwncCeJ70G4hoGRUVSwIn8VHWBkZA7UwYh3JHNWQQRNKtkASDTN5xJoC7a7WLA9citunZQyg+9Y7Zgmn8kbcRVQm0XBkULENxSAp6zxVkssEY71WyMAgQTHWgYgMT0iqZpkjqKh9VmJ9XM0GzPjUewANbFIVCWPIE1g1B/fbP8ACM11ENtrckA+kSCKmBxWuJbY4yST9M1m1F1nb/FPu6LUpdbdbZuZKikPZuzmy/4NRdqKJJFV9qYLbg5Q/cVQVhiKRgGDinrcMAE4+tB5bdqrY00EaXEYaoHB7H7UsW37VZtOOlPsGbh/4rVkpGVP2NJEjkGiA6wIpBcIRyfxRC1iA4NLggH01a7ugoB64EdfaoFaQcUCzOVIowYHymmQyNpyTVuSyjuOtKL5wDQNcMQoIpg9YyCJqQJrOLrKcg8dqs32LZH4FLY0eu8kgHM809LjK0VjS/hgEJk1BqCGB2mnsadPeeRPNUzcY/Fc/wDVzxuohqCepBp+Q02buareyiBWQ6g9SarzxIktFLY0u4SbrTgRXQ0xby2Azgc1zGvKzcEzjNbrPpsuAGiRzxRA+s1dq0WabakiYMVz7x2hiAo9O75RUqVtUhayj21dhJ9XQdKHS2Ld6+VcYAnAA/7zUqVNMP6e2X2EYDAT1yB/mgSxbfVrbZQQQegFSpUU3STwXSHT27h8yTE+r2FcW4qIHAQGHUCZPNSpTpEXYgmBle1ArAuPQoEExUqUp7MveNu8opJHUcVLYDCSB80VKlAW/pVoxFXELIJ571KlAS3LXFUkwT3roLp0I5YemcH3qVKICzaBHJyKXZthryISdpIHSpUoCiWEw7D6GjtAwPUc1KlMCQHaTuOPpTdkbTM4ByoP9qlSkEXLQQI7QK12rFohSUU/VRUqVUTWzT6PTXNpaxbnGdopOv09pS67ZCssSe4NSpVWdCe3/9k="/>
          <p:cNvSpPr>
            <a:spLocks noChangeAspect="1" noChangeArrowheads="1"/>
          </p:cNvSpPr>
          <p:nvPr/>
        </p:nvSpPr>
        <p:spPr bwMode="auto">
          <a:xfrm>
            <a:off x="80963" y="-1112838"/>
            <a:ext cx="1971675" cy="2324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86" name="AutoShape 14" descr="data:image/jpg;base64,/9j/4AAQSkZJRgABAQAAAQABAAD/2wBDAAkGBwgHBgkIBwgKCgkLDRYPDQwMDRsUFRAWIB0iIiAdHx8kKDQsJCYxJx8fLT0tMTU3Ojo6Iys/RD84QzQ5Ojf/2wBDAQoKCg0MDRoPDxo3JR8lNzc3Nzc3Nzc3Nzc3Nzc3Nzc3Nzc3Nzc3Nzc3Nzc3Nzc3Nzc3Nzc3Nzc3Nzc3Nzc3Nzf/wAARCAD0AM8DASIAAhEBAxEB/8QAHAAAAgMBAQEBAAAAAAAAAAAAAgMAAQQFBwYI/8QANxAAAgEDAwIEBQIFBAIDAAAAAQIRAAMhBBIxQVEFEyJhBjJxgZEUI0KhscHRBxUz8FJiJEPx/8QAGQEAAwEBAQAAAAAAAAAAAAAAAAECAwQF/8QAIhEBAQACAgMBAAIDAAAAAAAAAAECEQMhEjFBBBMiFDJh/9oADAMBAAIRAxEAPwDzQ6xLl/yYMMIDAdRT7SAW15kjNJ8pE1AbYOJkc06WYwI2jpW+O/rMDIrExAjvWd7bG5x0xW90hcD70BBkscKOlFhsF23Kicn3FCgCrEDPYVsYCJYiKTdQEek/mpsBKhSCTyDQXCVVtrZ5o9pNxgIMjmqNuWHEnpUGiEjBOO1FuYAnOB1q7aAETnFGySCAIp6BRaUwxBPHtRKoUDcxNULYknOPem7RIAGaNAq7dtK5EFjP4pIcso/bIB/9q0X7ahdw5obRRxsCmV6nApWXYZHu7TwfsaNLzGIVx77qK8GU/tok/WkXBfdpbaPYVOrDb7W+4SApkd2pwW6p9VpR9xWfw1GZyhaMZkVq1di7buftDBHQVpJ1tIxfKgSoHSnWtYNsBN30rnvbubwtzaSegq3PkICnpM8ExVbo06P6y2skoZ6woMUwapWI/ZYgifkFYTcubBMjvmtNolrSxVSlpqF6zEOh3nIUjiqGotK0QvHVaztcQBQ0FzgEinW0N91JFsBARHc1WyMfUWFt+q2pmchKy6a8VuXVUQjHAA96lqwbd518sMqnMjEHk0/UbNqhQMHpSu7NhhuLDcU1CoRgPYVR/cEgcmKUFYyPzQZobcgWRntVv8rk8CJobOBJzVlhtcczSDO6AsDJiOKQTyBk81pYAvAMUpyVeO3Ws6YFkmNvSKLZ6Yk0RBLHtViBIj8UaCkU+WpBjNM2Az6v5UBlRtM4p0EbgxkRyKqAg2pAhhTVsN7VT+mPfiKZv4p6gZtXaZLY3AgE81lWVXEma6N47k2qa54BN0STIPSoymqcBdS4xEACeD1qwpMBzke1bFth1UzjtQXbBRtwz9elGhsqzc8m56YroPqncKyozPxPYVggRkCafZuBQckDinLfRU+768rCmJJIyK5mrdbkC2vymCf8U/VIWbDSIOPvWe0k896nPK3o402ne4CpzHfkinaXcLhDSfSBxTNPbRblxSAfTOR70FmV1FxNgyOopz4StgXY04LV0NNAuNLYntWO4+QsDDYp91tt6Vxu5H2q5SaiIO4iRAOO1ZmPoHMARBpaM5IY8RBo1INpS3Jk/wA6e9gNkHZBPB47ULmCSOJqISQqgTOT7UJDQC0TxAp7CBoLEckYpZMXGbdEiBJ6010hPm+sClqguK08jiooUTDb2ntihcg5iMGZpiqHcIRTPJlSOI4xS0YFKRIiI5q9oglYz1qrduVIOQI6UVxRsiTjiKoiLhZbgBmCKZumSoMe9KvNBnrFXufhZAOanZm4ZdkgGJqrKtd2rbDXHMelQSa2eD+EX/EdUqIhg5nt9a9R8A+HNLo1VEQboy0ZNc/L+iYdT214+K5d/HnGn+HPFdT/AMeiYEj+MgUGp+DPHLTeYNKWEHCtJr3vw/Q2wnyAdorZ+hRh8orn/wAnOtf4cY/M9yzqdLtS/pnTackiKl2HAKwdxjFfobxX4d0WttlL1lCe8CvN/Gfgn9Nq92lEK08f3H+K24/0S9ZMs+LXceeNbgwYOKzXgVO3p/Wu54v4fd0GpZL6AbOGBkGuS7eYdwPtEV02z4yFZ2nLDit+ktW3vMuxAJBJj2rnJOQveDXU0hCoSOTgntV49lRC3tvvdZQFiAR9az3bJTVF49OzdPvWt2820VE4J5oCRcRzPyhhFVYTm6mBeOIkk0eouRcQnjcBig1J3OGjoDNbLenV3G9QYII5rOS23Sg2BMzxMCivoRA9jH5prWdhxIBaq1BBCuJErV66SVaUATyIpN6GJyYgGtGkkWRnJUZqroJ7EzT+Gz3J2/UyKFWgmQBgYpxGBPahtkAnrU6CtOyrcWRB960NcWWxJ4mszJJDdfamKwn1AiaYKZzbbAwcxUtOG+aAZ70VyJBAmaReUrcDCYJ4qbdGa9pTnqRFM0VjzNTbtxJJ4oLbxG8+metdj4YtDUeJWXj0qZyKy5c5jjclYY+WUj0DwXw21odKIA39T3rveHXVN3yyRNchbrBMERRWDdF3esj6V4/llbuvT8ZI+5tOg2iQBXQthNgYsK+V0bXbjLufn3ru6ZWAySR/StMLqsM8Wp0Vpg1ydfpkuAhgK6V19iGst4ypkYq6menlnx74F/8AHe/YQr1M9a83uac7FXiB+a/QXxF5ep8JuWCAxggV4jqLOz0MIZScGu38+XlNVzck125SWWIKp8xxM1rtK6ooIiOTPWhG3cp4rQjgH1HFdUkZl2muea4YeiJk4iq05M3S2A/FalcMzTEGBQ3TsYhQDjgVeicx19Q3SApit1q5JWOgzmqNn5gbQEgc/elKVRzbX5eR+KmTVNqtsoVwxkqTFBqoOkQyJCgT96uwJ9cY/qaDVgi2xOAQJHvNPL0X0m0QLIgkEiKEs2As89etItXCLTErt9RIHMUenuyRPvUwzSwcgL9Iq2stt9MCguMFO76cfWtbPNosBmKYZLRYkyPSJyabKQMH/FDsm2zARM0skIYPQUt6ANQCIKHIyQKD5lknjpT1AYmKUx2IRHWAammUwLtjgV9L8L3EsOG4ETPavnLeAepIrpeGq1xXUttUEbo7Vhyzyx0047rLb0Gz4pp9obzAYMxNdC34jbOn8xMqOteYBTcveXYFxRzJODXpv+nHhi6rwrWXdTJUyiqeDXFycOpt2Y8uzLPxRodPdAu3QDNfReHfFnhd9lT9UoY8CvLfFvBr2h1l4NaO0sSk5xXQ8Bs6+9p7u/QaK4FYBLZQKXHXPT60Xixxm5SuVyurHrOp1COqPbYMhHI4oEbcpxPavl/h93FuEW4ttsG08zbIxFfRq6okg8ip9lZpy/E0uEXkK4Cn/wDa8h8YsPa1reYCNwke+a9nuu1wggBpOfpXn3xdpAu5/LA9Z2sO3atvz3xzZck3i8/1DhHURgmtFoqwIgc9qvWWku2wwUSOKVYYqYI5FenOq5WvTgbnEYxFMeB6yCI71nt3lV2UsATFOdt4G7pyKuXpIGcM5WZwCBQC0jODCg1RCJeAJMdPajt4XkzNBiRPKlZ9xSfFQBp9wMSBn703YztLyCViBSvFY/SRjj+9LL/Wie2a5YH6dNvVQazW1K3M1qQk2FnsBNFbtBtpjMc1NhlEhUG40atuTsDNKvISpA71IKqRPX8Cp32GguBYEYzSLpAeRnPagLygEzBqFpX3pW7CeZg9zQQT1+oqQTAqKYIz2pezAVZQAJzXa8Gt71vA9hXHJYMJA/FdbwXUhLpXq+KzznXS+O/2m3Wt2vMYW7a5PPtXqfw1aTw7wi1bXrXmz3Rp7iBSAGIBI7V93Z8T0dnwm3eu30FtRkE1w8mV6d+OMkbvFvDbPi1gMGCX0Mqeh+tJ0FhrICXVtgcEAVyfEPGBbFjXeGgvpxi7HH1rq2dcmttLctMCSJweaytq/B9DpRpbVosqruIyY5rDqNUpa5BgKeelch9Td2lQY9hXM8S150yptbMkU5d9Rlnjrt3/AA7xBEdlfChvSD75iuH4/wCVqtJf9a7kMj+dcltcDaDqTvEF5P8A32rleJay5a0u4XZ3dT1rfCdufKyPnLyxvxgMKzBRu2npmtF64bqBgpJPNZ937u4cbc16McwBaIuZz1mtVhztackUsuJntQB/25B5btVToHKd94XOgNN+VpzFIsN+2ZEkN/am75UwZqoRhJDCMYpXiCBtOizJNMCkrPWKHUqPKRzE+1GXcEc23fAsKB0nmtmluKxRR2NcoqFtjP1pulc7oBP1rKZK06OoQKGYRnvWEksTPFbNOxughzPtSragM27Ap3smMAg+wqwMNBg067yQB+KXs2kljUaMj1ZAOJ/lRC5jOY61GPqOOlAiNtwOtSZpJOcxRWGe1eVw2A4ye00K7o4FDeYW7ZPfg9qKJX1b3N15ixLCBED+lHZfay7Nz21fcbeSPxWDwDWDUPbZuVWM96+w0C3Qwawu7uK4sspOnfhN9gt+Jam5YCW9FqHX/wBbbER+Kf4E7WtSxshrduYuWWBBQnrFfSaRtR5QDKw9zxS9RYtjUee4AuFYY96w8sfUjT0lyWXeepOa+Y8ZFy7q7a2tzsMwBX0yt5lq0gBZ2/hAya7Gg8FPg+k1Wv1SB9S9sgJzsBGFHuTFaceP1lyZdaeSrq/Ju3drkbSce/FZPEWc6O4/pZdwEA5yJmK5/iupNjxXVW0PyuQR71jbU3dQQCSRIGBFdkw+xyXL42aNw9oMPequ21CNtodGu3d2nFNYGIHJB5FdM9MWW0jFCpyIoxaNtVzMc0xWHIHWo2QcYiachqsOyh1YR15o1MLBJkzQORG4Dp+aiuvU5jFMm+1BSla3FpB/KpaYbQelL17ftoaq+g495ZQEA4gT9qPTW4TceaMukOqElYMFhBIptr/iUQMjmspFJpgwiZ7054kkRPY0CEAkjAorYDOxOcdaZM2YZmHWhuTdMnAmteyEMAc0q5hojpU2AnZHTPFDG3kzTSfbilPHUilTTAWRWPU3gSVYHPBrQxUAway3+RtiROIo10H0/wAPaLz/AAdNRps3lZgQOueP513/AAzxc2CUIMjkdq+e/wBP9dbXVXdFqrgRLnrWeJ6j/vavrvEbugvoLXhnh9rHpbUMCzufbMRXDnj/AG7dOGdk6dNfiazb04LXcDpWfTeJa/x3UDT+F6V7hbHmHCjPJPFbvhb4S0WpNttbZsHq0tJ+kcV3X8CueCatbvgt1gjZa1/DP07Vn4YxpeSu/wDDngSeF2lvalhe1hXNzonso/vyawfHvjSeGeAXtQpBuN6NOO7EfN9uldTS3tXqNP5mvRbVsDNtTO8+/tXi/wDqF8QN454sUtsf09glbYBx9a6MJ5dT0wyuu6+Je073Wd2Jdmlj3p9hCHiOKNEZgScCeetabaook5j2rsxxY2jsgBTIAB9qppyVE/SmAApIOJ4NC7BVmOOa00lmBO5w0gE0u6Y5JxgUd19xkdKxXrxN0ZwanK6OHGWsyZDAxVadgBsJnOaKz+5aBnqaFl2lSMSM4o/6G+3CqgER27c1NWp2oB0FLT5ADyKZqGlADzAqr6JxV3bGMknvTRcItqDV21BtnHMmlNhZ5isfShG4QwCzNaNOW2EZJnmsIMsAK1W32gCeaJexW1QNok5J4pV2dxPTvQeeqjJOKy3tQ1w7RgRmq9kmou7QYjHNZluNcGcfWiuAxJoFMRH5pa7M4KIz96C4FCz7xVEsZ5FCpMlZJphEK2rykCe9e2fAd2x/tBs7EuIAGcGCc8EivFgvrmTPGeK+w/098Se14iumvXmVnO22J6k5HPXt3HvXNzY2zcaYXvT2TQ6Swmo/YY+W7QoieldTxFk05tWiTLAzBivjtbqb3hT3LHnB9xW8jKOhBG0joY/tSP8Ad38UuKwvMPLQL6pzHfiuad7a1s+OfiL/AGvwRrmnYjUXgbdlS2QDgt+MD614ul4/M4ktJJJrtfGHiR8R8VL2WJsWxsVS0jHWuAbgHPFdnDjcZ2xzspm5oPvTU3CRGKzreUFZnmjOoAb610Rmeb2whQcmiZxct/aCKwXHJYHMUW6BBMU9gVybcqD3k1lY7tpA60d5p4OKzltzwMDpUU43aU/t9IBOKO56klcx/muej7LhOYitVm5uskUTL4G+0ytbB9qDUsQonggZpFn0rIJjBFXqXJsTkZHNVcuiZrF9hiJE5obkOhAEZ6VVq9aJiJyadaCupAED+tR7Nhg7xHvRXHPEER2rYbK7T0xWW6oX1UeI2TucY59zUW6u4yc05Igk1nurubcAOKPQMP7gzQO2xoHWhtsyn1UYzuaMgCKAtXnofxVq8SMUokkGelBbYbyDxFGwfacBjmmm6yXFa3IIIPMVgvN6gVMRTluQoBk96m3fRvZvgz430ur0pt6zaNftA3H/AOwD+/tXO+L/ABez4amrbTAJqNTkYyBGT/3rXmFq41u4ty3KMuQynrTPENfqNbf8zU3GuMQASxrn/i1k08+jG1bOCDSzeAAJFZ5O0kEwaIE7YbiuqVlYZ5m6Bke1U7EMME/Slo2aNWluaYGzQoBwZoxcloODETS9wmahIaD2pkbtLGAZFQWeHjrQWyZInHStAaFzme1MEsksSBn36+1HaPUABeCKkEiRUsDaYbMmlYGiwPWF6UzUIPKiMT/c0FmFYQRzTNY22yAT1P8AWl8DleWFdvucVo091QnbFZNQj27krJDCTQo37UE84qd6qmxdQGieT/SlF0vyF5B6ispxHUCjtQocDFVuloBYrfMEgDAFMFyJBAis7R5k9alyFG4c/Wp2Z7gH1dKJxHycRBrOWOZ6Zord7BPf2p7Iu6HVTEmlhmQzE4xWid4GciZpV5fVjNTTgN27bPetSiVwRWLYS2YEU62WHpngSKUM8BjGftUCvMz6R/Ohdj0EYorLSkEZFUSyrSFAMEZotrR6qvftADYNC1ziCc0ySBwTFLLFcTVkyREfaptDCdsnkTSC7dsmSOIptsAKCzTnIoN7xt4ERVqhwAetMNSuqpKCM5zRrtbIEH2pCoQDJn2oSSrxMDpmq2TRcbaszx/ShQyN3bioHVlG76H3pbQowcRQGiy3709CKfqmWFnPNY0JJUg5pt5i1tZ5gGl8Nnd/QyMM9KVslBjin3BbNwAMDB6VZC8DtRIGJlO0xzIqK0FpxT22+ocZrHcM/L9qVNbsPVnINJcksADVLuMzRBQcmpBo/c3DvQopX880VsgDnNEvHEmmFIdr7FBjmTQXxOWMU+MAk0F7b6RiizoitqEiKbaNu1kiT9KACDBj8UUiOaRjJR//ACn3NRQwPpAj2oRtAEkzU3OCNpEe9MCJYzIz0qws5b8UtvMPJAqgrR8/4o2DPMVGAioLozFI2er55zRC3JkNHtRuhFutuJinpfhlmKStpdxycin27KmPbNE2RnnermgZpZSSI4ojbAPI+9CyiOuDVAyQMcwKjgH1kYoMmemKZbhrcYg0BFuN5kjOaYLgF0lhI2jFACAwFX6fNPXFFDGz/uswYExJPegOoKxuacUppDOAOKQ7EjI4qNnpouXSQcnJoFJkE9KUoLlQePrWpLYEdY7UvZooaZUwJzRHAkQalwxjjtVK0iIyKZJG0yF/FFLxAx3oGdgcA1N+KYC0q3zTPNWTuhgJxVPtcEEfeqtAhIGaQMW4IAg1QuBhj+tJUkNI70YhMboo2DVUGCQaLy1J4MClrdg4NQ324BGaOgtgq8E0Ie3PInvULMQNxGKEIpj0gH6UA6QM9Jw1EYJBIg9xSgSARGBRzGQDHamERSTM4FaEL7iZNZrJkyO/StdrJGDmnCq2DNHT3qmtkQQa0gGICx70DekSc1Wi2UQqjJ5oFnd7Vpe3vUREH+VIW2UwRNKmjNNxc/WqDfue0UsEC7xmtDW8sRGAKRucWAu3piN5iD70lk3NiaZsPmNBn1Efzp7i3aUNMmp1sEpbUMCcz3prXkEQYIHFZrt/dHQdKQbmcUbGmlroJkE81SXIYlTk96ySTRAMOtLZ6avMac81SMYJNIkxgir9RgzQDneIJpaOwMzg1f8ADnmhJM4GAKQQOSeTzRQrEUkmj3QMdKDNtocyYpghQAMilox2COTRycZimkwncCeJ70G4hoGRUVSwIn8VHWBkZA7UwYh3JHNWQQRNKtkASDTN5xJoC7a7WLA9citunZQyg+9Y7Zgmn8kbcRVQm0XBkULENxSAp6zxVkssEY71WyMAgQTHWgYgMT0iqZpkjqKh9VmJ9XM0GzPjUewANbFIVCWPIE1g1B/fbP8ACM11ENtrckA+kSCKmBxWuJbY4yST9M1m1F1nb/FPu6LUpdbdbZuZKikPZuzmy/4NRdqKJJFV9qYLbg5Q/cVQVhiKRgGDinrcMAE4+tB5bdqrY00EaXEYaoHB7H7UsW37VZtOOlPsGbh/4rVkpGVP2NJEjkGiA6wIpBcIRyfxRC1iA4NLggH01a7ugoB64EdfaoFaQcUCzOVIowYHymmQyNpyTVuSyjuOtKL5wDQNcMQoIpg9YyCJqQJrOLrKcg8dqs32LZH4FLY0eu8kgHM809LjK0VjS/hgEJk1BqCGB2mnsadPeeRPNUzcY/Fc/wDVzxuohqCepBp+Q02buareyiBWQ6g9SarzxIktFLY0u4SbrTgRXQ0xby2Azgc1zGvKzcEzjNbrPpsuAGiRzxRA+s1dq0WabakiYMVz7x2hiAo9O75RUqVtUhayj21dhJ9XQdKHS2Ld6+VcYAnAA/7zUqVNMP6e2X2EYDAT1yB/mgSxbfVrbZQQQegFSpUU3STwXSHT27h8yTE+r2FcW4qIHAQGHUCZPNSpTpEXYgmBle1ArAuPQoEExUqUp7MveNu8opJHUcVLYDCSB80VKlAW/pVoxFXELIJ571KlAS3LXFUkwT3roLp0I5YemcH3qVKICzaBHJyKXZthryISdpIHSpUoCiWEw7D6GjtAwPUc1KlMCQHaTuOPpTdkbTM4ByoP9qlSkEXLQQI7QK12rFohSUU/VRUqVUTWzT6PTXNpaxbnGdopOv09pS67ZCssSe4NSpVWdCe3/9k="/>
          <p:cNvSpPr>
            <a:spLocks noChangeAspect="1" noChangeArrowheads="1"/>
          </p:cNvSpPr>
          <p:nvPr/>
        </p:nvSpPr>
        <p:spPr bwMode="auto">
          <a:xfrm>
            <a:off x="80963" y="-1112838"/>
            <a:ext cx="1971675" cy="2324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2" name="Picture 2" descr="http://www.cnrep.org/Images/page_images/columbia_ri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209800"/>
            <a:ext cx="3962400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160</TotalTime>
  <Words>172</Words>
  <Application>Microsoft Office PowerPoint</Application>
  <PresentationFormat>On-screen Show (4:3)</PresentationFormat>
  <Paragraphs>39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Paper</vt:lpstr>
      <vt:lpstr>Lewis and Clark  The Journey Through the West </vt:lpstr>
      <vt:lpstr>Objective</vt:lpstr>
      <vt:lpstr>Map </vt:lpstr>
      <vt:lpstr>Lewis’s Life</vt:lpstr>
      <vt:lpstr>Clark’s Life</vt:lpstr>
      <vt:lpstr>Expedition</vt:lpstr>
      <vt:lpstr>Expedition</vt:lpstr>
      <vt:lpstr>Expedition </vt:lpstr>
      <vt:lpstr>Expedition</vt:lpstr>
      <vt:lpstr>Expedition</vt:lpstr>
      <vt:lpstr>Expedition </vt:lpstr>
      <vt:lpstr>Expedition</vt:lpstr>
      <vt:lpstr>Quote </vt:lpstr>
      <vt:lpstr>Accomplishments </vt:lpstr>
      <vt:lpstr>   Theme </vt:lpstr>
      <vt:lpstr>Map </vt:lpstr>
      <vt:lpstr>Slide 17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Lewis and Clark  The journey through the west </dc:title>
  <dc:creator>nstarzynski</dc:creator>
  <cp:lastModifiedBy>nstarzynski</cp:lastModifiedBy>
  <cp:revision>25</cp:revision>
  <dcterms:created xsi:type="dcterms:W3CDTF">2011-01-31T14:05:57Z</dcterms:created>
  <dcterms:modified xsi:type="dcterms:W3CDTF">2011-03-23T13:05:35Z</dcterms:modified>
</cp:coreProperties>
</file>